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377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81" autoAdjust="0"/>
    <p:restoredTop sz="94660"/>
  </p:normalViewPr>
  <p:slideViewPr>
    <p:cSldViewPr>
      <p:cViewPr>
        <p:scale>
          <a:sx n="60" d="100"/>
          <a:sy n="60" d="100"/>
        </p:scale>
        <p:origin x="-810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6E20E0C7-5BC9-403A-BCB0-E7ED6BB7D19C}" type="datetimeFigureOut">
              <a:rPr lang="ar-SA" smtClean="0"/>
              <a:t>12/12/1433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96B24AF-CA67-4365-86E8-9214885874BE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fr-CA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A0F8C-AF96-4195-82DE-8784B0718582}" type="datetimeFigureOut">
              <a:rPr lang="fr-FR"/>
              <a:pPr>
                <a:defRPr/>
              </a:pPr>
              <a:t>27/10/2012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1E8067-38A4-4FB7-9BBE-DC8D2C5FAF0B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F7CA8-B020-4357-A605-0E6219DEFE96}" type="datetimeFigureOut">
              <a:rPr lang="fr-FR"/>
              <a:pPr>
                <a:defRPr/>
              </a:pPr>
              <a:t>27/10/2012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0CEABF-4ED1-439E-8CDA-F411EF5B7286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fr-CA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54B75-F826-43B6-8FA8-6ED902D743CC}" type="datetimeFigureOut">
              <a:rPr lang="fr-FR"/>
              <a:pPr>
                <a:defRPr/>
              </a:pPr>
              <a:t>27/10/2012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B2C15F-1F93-4EA2-AD8E-5555CEEEA810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fr-CA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9F57F-2040-42B1-A728-342CE2344210}" type="datetimeFigureOut">
              <a:rPr lang="fr-FR"/>
              <a:pPr>
                <a:defRPr/>
              </a:pPr>
              <a:t>27/10/2012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1C83B-00C4-49D7-8EEA-C486D12844E2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7D70AE-E32D-4C4B-9280-451065C2D83C}" type="datetimeFigureOut">
              <a:rPr lang="fr-FR"/>
              <a:pPr>
                <a:defRPr/>
              </a:pPr>
              <a:t>27/10/2012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3F8FA4-686F-4CDD-96F9-CD5DA625BA00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fr-CA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fr-CA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BC1019-F49F-4DFC-8D8E-B6F6B3F00B99}" type="datetimeFigureOut">
              <a:rPr lang="fr-FR"/>
              <a:pPr>
                <a:defRPr/>
              </a:pPr>
              <a:t>27/10/2012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469B8-61AB-4C57-9FC2-EEA2742F0144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fr-CA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fr-CA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fr-CA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473C50-84E1-4787-BEEF-977055C33DA9}" type="datetimeFigureOut">
              <a:rPr lang="fr-FR"/>
              <a:pPr>
                <a:defRPr/>
              </a:pPr>
              <a:t>27/10/2012</a:t>
            </a:fld>
            <a:endParaRPr lang="fr-CA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4FBA66-AC0A-4718-87EC-4DA25E027C8A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fr-CA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F91969-C305-43D1-8F2E-8425EC8DDBCD}" type="datetimeFigureOut">
              <a:rPr lang="fr-FR"/>
              <a:pPr>
                <a:defRPr/>
              </a:pPr>
              <a:t>27/10/2012</a:t>
            </a:fld>
            <a:endParaRPr lang="fr-CA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F9D6F3-54C6-4057-B945-3C2A5B8A5FB4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88FB6-96FB-457F-9FD4-1520AF9CC9E1}" type="datetimeFigureOut">
              <a:rPr lang="fr-FR"/>
              <a:pPr>
                <a:defRPr/>
              </a:pPr>
              <a:t>27/10/2012</a:t>
            </a:fld>
            <a:endParaRPr lang="fr-CA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C7A283-5068-4451-AD08-5B1BEFCE1C18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fr-CA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fr-CA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644B8-6FDC-4FF0-86DE-708E4295BC65}" type="datetimeFigureOut">
              <a:rPr lang="fr-FR"/>
              <a:pPr>
                <a:defRPr/>
              </a:pPr>
              <a:t>27/10/2012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1C518-B3F9-4C94-A77A-3E1F9500D8D9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fr-CA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ar-SA" noProof="0" smtClean="0"/>
              <a:t>انقر فوق الرمز لإضافة صورة</a:t>
            </a:r>
            <a:endParaRPr lang="fr-CA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07C10-041A-4476-ACF4-AD8AFC6AE50C}" type="datetimeFigureOut">
              <a:rPr lang="fr-FR"/>
              <a:pPr>
                <a:defRPr/>
              </a:pPr>
              <a:t>27/10/2012</a:t>
            </a:fld>
            <a:endParaRPr lang="fr-CA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7274AC-F358-4160-88B8-FB75FD8C3BD0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 style du titre</a:t>
            </a:r>
            <a:endParaRPr lang="fr-CA" smtClean="0"/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CA" smtClean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5B3DE51-3EC5-4BC9-A444-D5C27D9B1F6E}" type="datetimeFigureOut">
              <a:rPr lang="fr-FR"/>
              <a:pPr>
                <a:defRPr/>
              </a:pPr>
              <a:t>27/10/2012</a:t>
            </a:fld>
            <a:endParaRPr lang="fr-CA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8AC94F2-FA8A-433C-BF71-7C26D26FA798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1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r" rtl="1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rtl="1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rtl="1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rtl="1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3706106" y="0"/>
            <a:ext cx="5437894" cy="26468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CA" sz="16600" b="1" cap="none" spc="0" dirty="0" smtClean="0">
                <a:ln w="11430"/>
                <a:solidFill>
                  <a:srgbClr val="E3377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Forte" pitchFamily="66" charset="0"/>
              </a:rPr>
              <a:t>C</a:t>
            </a:r>
            <a:r>
              <a:rPr lang="fr-CA" sz="9600" b="1" cap="none" spc="0" dirty="0" smtClean="0">
                <a:ln w="11430"/>
                <a:solidFill>
                  <a:srgbClr val="E3377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Forte" pitchFamily="66" charset="0"/>
              </a:rPr>
              <a:t>anada </a:t>
            </a:r>
            <a:endParaRPr lang="ar-SA" sz="9600" b="1" cap="none" spc="0" dirty="0">
              <a:ln w="11430"/>
              <a:solidFill>
                <a:srgbClr val="E3377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Forte" pitchFamily="66" charset="0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3918949" y="3962400"/>
            <a:ext cx="5157182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tx1">
                  <a:lumMod val="95000"/>
                  <a:lumOff val="5000"/>
                </a:schemeClr>
              </a:contourClr>
            </a:sp3d>
          </a:bodyPr>
          <a:lstStyle/>
          <a:p>
            <a:pPr algn="ctr"/>
            <a:r>
              <a:rPr lang="en-US" sz="3200" b="1" cap="none" spc="0" dirty="0" smtClean="0">
                <a:ln w="11430">
                  <a:solidFill>
                    <a:schemeClr val="tx1"/>
                  </a:solidFill>
                </a:ln>
                <a:effectLst>
                  <a:glow rad="101600">
                    <a:schemeClr val="bg1">
                      <a:lumMod val="65000"/>
                      <a:alpha val="6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nsolas" pitchFamily="49" charset="0"/>
              </a:rPr>
              <a:t>Done by : Fwzia Reda .</a:t>
            </a:r>
          </a:p>
          <a:p>
            <a:pPr algn="ctr"/>
            <a:r>
              <a:rPr lang="en-US" sz="3200" b="1" cap="none" spc="0" dirty="0" smtClean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ysClr val="windowText" lastClr="000000"/>
                </a:solidFill>
                <a:effectLst>
                  <a:glow rad="101600">
                    <a:schemeClr val="bg1">
                      <a:lumMod val="85000"/>
                      <a:alpha val="6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nsolas" pitchFamily="49" charset="0"/>
              </a:rPr>
              <a:t>Grade : 10 – 4 .</a:t>
            </a:r>
            <a:endParaRPr lang="ar-SA" sz="3200" b="1" cap="none" spc="0" dirty="0">
              <a:ln w="1143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ysClr val="windowText" lastClr="000000"/>
              </a:solidFill>
              <a:effectLst>
                <a:glow rad="101600">
                  <a:schemeClr val="bg1">
                    <a:lumMod val="85000"/>
                    <a:alpha val="6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nsolas" pitchFamily="49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5694 0.09769 C -0.65538 0.05787 -0.65225 0.00973 -0.63802 -0.01944 C -0.63298 -0.05185 -0.62309 -0.05926 -0.60868 -0.06713 C -0.60086 -0.07106 -0.59427 -0.07847 -0.58628 -0.08194 C -0.57482 -0.08078 -0.56319 -0.08101 -0.55173 -0.07824 C -0.5493 -0.07754 -0.54739 -0.07268 -0.54496 -0.07083 C -0.53941 -0.06643 -0.52899 -0.06458 -0.52413 -0.06342 C -0.51111 -0.05463 -0.51736 -0.05787 -0.5052 -0.05277 C -0.49687 -0.04097 -0.49184 -0.02013 -0.48454 -0.00509 C -0.48125 0.01644 -0.475 0.03774 -0.46736 0.05371 C -0.46354 0.07848 -0.4585 0.10718 -0.4467 0.11991 C -0.4427 0.12431 -0.43871 0.12385 -0.43454 0.12732 C -0.43211 0.12917 -0.43003 0.13241 -0.4276 0.13473 C -0.42604 0.13612 -0.4243 0.13727 -0.42257 0.13843 C -0.39826 0.13565 -0.39513 0.13658 -0.3776 0.12732 C -0.36579 0.11436 -0.37257 0.12362 -0.35868 0.09445 C -0.35694 0.09074 -0.35347 0.08334 -0.35347 0.08357 C -0.35052 0.06436 -0.34479 0.05139 -0.33975 0.03565 C -0.33281 0.01389 -0.32829 -0.01435 -0.31562 -0.02314 C -0.3125 -0.02986 -0.30833 -0.03495 -0.3052 -0.04166 C -0.29913 -0.05463 -0.30468 -0.05185 -0.2967 -0.06342 C -0.29218 -0.06967 -0.28454 -0.07106 -0.27934 -0.07453 C -0.26267 -0.08472 -0.24461 -0.09074 -0.2276 -0.09652 C -0.2125 -0.09398 -0.19375 -0.09513 -0.17934 -0.08194 C -0.17187 -0.07476 -0.16597 -0.06365 -0.15868 -0.05648 C -0.14288 -0.04004 -0.1243 -0.02939 -0.10694 -0.02314 C -0.08906 0.00232 -0.11579 -0.03379 -0.09496 -0.01203 C -0.07829 0.00533 -0.09843 -0.00578 -0.07934 0.00232 C -0.06475 0.01829 -0.04878 0.03866 -0.03281 0.0463 C -0.02274 0.06065 -0.0118 0.05741 -4.16667E-6 0.05741 " pathEditMode="relative" rAng="0" ptsTypes="ffff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8" y="-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5"/>
          <p:cNvSpPr/>
          <p:nvPr/>
        </p:nvSpPr>
        <p:spPr>
          <a:xfrm>
            <a:off x="1219200" y="228600"/>
            <a:ext cx="7315200" cy="29238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4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Forte" pitchFamily="66" charset="0"/>
                <a:cs typeface="Arabic Transparent" pitchFamily="2" charset="-78"/>
              </a:rPr>
              <a:t>The   presentation   includes :</a:t>
            </a:r>
          </a:p>
          <a:p>
            <a:endParaRPr lang="en-US" sz="3200" dirty="0" smtClean="0"/>
          </a:p>
          <a:p>
            <a:pPr algn="ctr"/>
            <a:endParaRPr lang="en-US" sz="3600" dirty="0"/>
          </a:p>
          <a:p>
            <a:pPr algn="ctr"/>
            <a:endParaRPr lang="en-US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Forte" pitchFamily="66" charset="0"/>
              <a:cs typeface="Arabic Transparent" pitchFamily="2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1981200" y="1905000"/>
            <a:ext cx="6172200" cy="304698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en-US" sz="3200" b="1" dirty="0" smtClean="0"/>
              <a:t>  *Area and population  </a:t>
            </a:r>
          </a:p>
          <a:p>
            <a:pPr algn="ctr"/>
            <a:r>
              <a:rPr lang="en-US" sz="3200" b="1" dirty="0" smtClean="0"/>
              <a:t>*Region and location </a:t>
            </a:r>
          </a:p>
          <a:p>
            <a:pPr algn="ctr"/>
            <a:r>
              <a:rPr lang="en-US" sz="3200" b="1" dirty="0" smtClean="0"/>
              <a:t>*Climate and languages</a:t>
            </a:r>
          </a:p>
          <a:p>
            <a:pPr algn="ctr"/>
            <a:r>
              <a:rPr lang="en-US" sz="3200" b="1" dirty="0" smtClean="0"/>
              <a:t>*Food and heritage </a:t>
            </a:r>
          </a:p>
          <a:p>
            <a:pPr algn="ctr"/>
            <a:r>
              <a:rPr lang="en-US" sz="3200" b="1" dirty="0" smtClean="0"/>
              <a:t>*Traditional clothes </a:t>
            </a:r>
            <a:endParaRPr lang="ar-SA" sz="3200" b="1" dirty="0" smtClean="0"/>
          </a:p>
          <a:p>
            <a:pPr algn="ctr"/>
            <a:endParaRPr lang="ar-SA" sz="3200" b="1" dirty="0" smtClean="0"/>
          </a:p>
        </p:txBody>
      </p:sp>
      <p:pic>
        <p:nvPicPr>
          <p:cNvPr id="13" name="صورة 12" descr="ca-lgflag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0" y="4648200"/>
            <a:ext cx="3200400" cy="18754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re 1"/>
          <p:cNvSpPr>
            <a:spLocks noGrp="1"/>
          </p:cNvSpPr>
          <p:nvPr>
            <p:ph type="title"/>
          </p:nvPr>
        </p:nvSpPr>
        <p:spPr>
          <a:xfrm>
            <a:off x="228600" y="3505200"/>
            <a:ext cx="9144000" cy="2743200"/>
          </a:xfrm>
        </p:spPr>
        <p:txBody>
          <a:bodyPr/>
          <a:lstStyle/>
          <a:p>
            <a:pPr algn="l">
              <a:tabLst>
                <a:tab pos="8461375" algn="l"/>
              </a:tabLst>
            </a:pPr>
            <a:r>
              <a:rPr lang="en-US" sz="4800" b="1" dirty="0" smtClean="0"/>
              <a:t>C</a:t>
            </a:r>
            <a:r>
              <a:rPr lang="en-US" sz="3200" b="1" dirty="0" smtClean="0"/>
              <a:t>anada is a large country  located in the northern part of the American continent . It’s the second biggest country from the population and the total area ( after Russia) in the world wide .</a:t>
            </a:r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en-US" sz="4800" b="1" dirty="0" smtClean="0"/>
              <a:t>I</a:t>
            </a:r>
            <a:r>
              <a:rPr lang="en-US" sz="3200" b="1" dirty="0" smtClean="0"/>
              <a:t>t’s about 9984670 SK , it shares borders with America , Mexico ,the Atlantic and the pacific ocean. </a:t>
            </a:r>
            <a:r>
              <a:rPr lang="ar-SA" sz="3200" b="1" dirty="0" smtClean="0"/>
              <a:t/>
            </a:r>
            <a:br>
              <a:rPr lang="ar-SA" sz="3200" b="1" dirty="0" smtClean="0"/>
            </a:br>
            <a:r>
              <a:rPr lang="en-US" sz="2800" b="1" dirty="0" smtClean="0"/>
              <a:t> </a:t>
            </a:r>
            <a:br>
              <a:rPr lang="en-US" sz="2800" b="1" dirty="0" smtClean="0"/>
            </a:br>
            <a:endParaRPr lang="fr-CA" sz="2800" b="1" dirty="0" smtClean="0">
              <a:solidFill>
                <a:schemeClr val="bg1"/>
              </a:solidFill>
            </a:endParaRPr>
          </a:p>
        </p:txBody>
      </p:sp>
      <p:pic>
        <p:nvPicPr>
          <p:cNvPr id="4" name="صورة 3" descr="canewmapna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381000"/>
            <a:ext cx="8610600" cy="43910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عنوان 4"/>
          <p:cNvSpPr>
            <a:spLocks noGrp="1"/>
          </p:cNvSpPr>
          <p:nvPr>
            <p:ph type="title"/>
          </p:nvPr>
        </p:nvSpPr>
        <p:spPr>
          <a:xfrm>
            <a:off x="381000" y="4267200"/>
            <a:ext cx="8763000" cy="1143000"/>
          </a:xfrm>
        </p:spPr>
        <p:txBody>
          <a:bodyPr/>
          <a:lstStyle/>
          <a:p>
            <a:pPr algn="l"/>
            <a:r>
              <a:rPr lang="en-US" sz="4800" b="1" dirty="0" smtClean="0"/>
              <a:t>F</a:t>
            </a:r>
            <a:r>
              <a:rPr lang="en-US" sz="2800" b="1" dirty="0" smtClean="0"/>
              <a:t>irstly the two international spoken languages is English and French . Secondly , Ottawa is the capital city . There are many other large cities such as Ontario , Toronto and </a:t>
            </a:r>
            <a:r>
              <a:rPr lang="ar-SA" sz="2800" b="1" dirty="0" smtClean="0"/>
              <a:t/>
            </a:r>
            <a:br>
              <a:rPr lang="ar-SA" sz="2800" b="1" dirty="0" smtClean="0"/>
            </a:br>
            <a:r>
              <a:rPr lang="en-US" sz="2800" b="1" dirty="0" smtClean="0"/>
              <a:t>Timmins  .</a:t>
            </a:r>
            <a:br>
              <a:rPr lang="en-US" sz="2800" b="1" dirty="0" smtClean="0"/>
            </a:b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en-US" sz="4800" b="1" dirty="0" smtClean="0"/>
              <a:t>I</a:t>
            </a:r>
            <a:r>
              <a:rPr lang="en-US" sz="2800" b="1" dirty="0" smtClean="0"/>
              <a:t>n addition ,  the climate in Canada changes depending on where exactly you are because , Canada is a huge country but , in general it has four seasons with a cooler temperature in the north part of the west coast .</a:t>
            </a:r>
            <a:br>
              <a:rPr lang="en-US" sz="2800" b="1" dirty="0" smtClean="0"/>
            </a:br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en-US" sz="3200" b="1" dirty="0" smtClean="0"/>
              <a:t/>
            </a:r>
            <a:br>
              <a:rPr lang="en-US" sz="3200" b="1" dirty="0" smtClean="0"/>
            </a:br>
            <a:endParaRPr lang="ar-SA" sz="3200" b="1" dirty="0"/>
          </a:p>
        </p:txBody>
      </p:sp>
      <p:pic>
        <p:nvPicPr>
          <p:cNvPr id="6" name="صورة 5" descr="canad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304800"/>
            <a:ext cx="8534400" cy="60619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عنوان 3"/>
          <p:cNvSpPr>
            <a:spLocks noGrp="1"/>
          </p:cNvSpPr>
          <p:nvPr>
            <p:ph type="title"/>
          </p:nvPr>
        </p:nvSpPr>
        <p:spPr>
          <a:xfrm>
            <a:off x="228600" y="3352800"/>
            <a:ext cx="8686800" cy="1143000"/>
          </a:xfrm>
        </p:spPr>
        <p:txBody>
          <a:bodyPr/>
          <a:lstStyle/>
          <a:p>
            <a:pPr algn="l"/>
            <a:r>
              <a:rPr lang="en-US" sz="4000" b="1" dirty="0" smtClean="0"/>
              <a:t>M</a:t>
            </a:r>
            <a:r>
              <a:rPr lang="en-US" sz="2800" b="1" dirty="0" smtClean="0"/>
              <a:t>oreover , the Canadian cuisine is an international one even though , it’s depending on the region of the nation .So the favorite food of the Canadian people is very slightly from region to another its obviously strongly influenced by the family heritage .</a:t>
            </a:r>
            <a:br>
              <a:rPr lang="en-US" sz="2800" b="1" dirty="0" smtClean="0"/>
            </a:b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en-US" sz="2800" b="1" dirty="0" smtClean="0"/>
              <a:t> </a:t>
            </a:r>
            <a:r>
              <a:rPr lang="en-US" b="1" dirty="0" smtClean="0"/>
              <a:t>A</a:t>
            </a:r>
            <a:r>
              <a:rPr lang="en-US" sz="2800" b="1" dirty="0" smtClean="0"/>
              <a:t>long the Atlantic coast seafood is derived from the English traditions however , in Quebec favorite food is came from the French heritage .</a:t>
            </a:r>
            <a:endParaRPr lang="ar-SA" sz="2800" b="1" dirty="0"/>
          </a:p>
        </p:txBody>
      </p:sp>
      <p:pic>
        <p:nvPicPr>
          <p:cNvPr id="8" name="صورة 7" descr="Seafood-Dis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24400" y="381000"/>
            <a:ext cx="3962400" cy="27241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صورة 8" descr="tumblr_lhooqsFBAu1qzccs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4800" y="3733800"/>
            <a:ext cx="4038600" cy="2743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صورة 9" descr="1940_MEDIUM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0500" y="457200"/>
            <a:ext cx="4076700" cy="2667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صورة 10" descr="5901e017747ab1ff_24165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24400" y="3733800"/>
            <a:ext cx="3962400" cy="2762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عنوان 6"/>
          <p:cNvSpPr>
            <a:spLocks noGrp="1"/>
          </p:cNvSpPr>
          <p:nvPr>
            <p:ph type="title"/>
          </p:nvPr>
        </p:nvSpPr>
        <p:spPr>
          <a:xfrm>
            <a:off x="0" y="-457200"/>
            <a:ext cx="9144000" cy="4754562"/>
          </a:xfrm>
        </p:spPr>
        <p:txBody>
          <a:bodyPr/>
          <a:lstStyle/>
          <a:p>
            <a:pPr algn="l"/>
            <a:r>
              <a:rPr lang="en-US" b="1" dirty="0" smtClean="0"/>
              <a:t>C</a:t>
            </a:r>
            <a:r>
              <a:rPr lang="en-US" sz="2500" b="1" dirty="0" smtClean="0"/>
              <a:t>anada has no traditional custom whether in general or not because , it’s a huge country and the people who came here brought with themselves there traditional customs .               </a:t>
            </a:r>
            <a:br>
              <a:rPr lang="en-US" sz="2500" b="1" dirty="0" smtClean="0"/>
            </a:br>
            <a:r>
              <a:rPr lang="en-US" b="1" dirty="0" smtClean="0"/>
              <a:t>S</a:t>
            </a:r>
            <a:r>
              <a:rPr lang="en-US" sz="2500" b="1" dirty="0" smtClean="0"/>
              <a:t>o if you are coming from Scotland you should bring your kilt with you . To be more clear , a kiklt is a knee-length skirt with a pleats at the rear , it’s the traditional custom for men and boys in the Scottish culture . </a:t>
            </a:r>
            <a:br>
              <a:rPr lang="en-US" sz="2500" b="1" dirty="0" smtClean="0"/>
            </a:br>
            <a:endParaRPr lang="ar-SA" sz="2500" b="1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0" y="2010519"/>
            <a:ext cx="9144000" cy="484748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en-US" sz="4800" b="1" dirty="0" smtClean="0">
              <a:latin typeface="+mj-lt"/>
            </a:endParaRPr>
          </a:p>
          <a:p>
            <a:endParaRPr lang="en-US" sz="4800" b="1" dirty="0">
              <a:latin typeface="+mj-lt"/>
            </a:endParaRPr>
          </a:p>
          <a:p>
            <a:r>
              <a:rPr lang="en-US" sz="4800" b="1" dirty="0" smtClean="0">
                <a:latin typeface="+mj-lt"/>
              </a:rPr>
              <a:t>T</a:t>
            </a:r>
            <a:r>
              <a:rPr lang="en-US" sz="2500" b="1" dirty="0" smtClean="0">
                <a:latin typeface="+mj-lt"/>
              </a:rPr>
              <a:t>he panka is like the most traditional custom in Canada . </a:t>
            </a:r>
            <a:r>
              <a:rPr lang="en-US" sz="2500" b="1" dirty="0" err="1" smtClean="0">
                <a:latin typeface="+mj-lt"/>
              </a:rPr>
              <a:t>Theis</a:t>
            </a:r>
            <a:r>
              <a:rPr lang="en-US" sz="2500" b="1" dirty="0" smtClean="0">
                <a:latin typeface="+mj-lt"/>
              </a:rPr>
              <a:t> were worn by the native Canadian , it’s design is very close to what we are warring today . </a:t>
            </a:r>
            <a:endParaRPr lang="en-US" sz="4000" b="1" dirty="0" smtClean="0">
              <a:latin typeface="+mj-lt"/>
            </a:endParaRPr>
          </a:p>
          <a:p>
            <a:r>
              <a:rPr lang="en-US" sz="4000" b="1" dirty="0" smtClean="0">
                <a:latin typeface="+mj-lt"/>
              </a:rPr>
              <a:t>I</a:t>
            </a:r>
            <a:r>
              <a:rPr lang="en-US" sz="2500" b="1" dirty="0" smtClean="0">
                <a:latin typeface="+mj-lt"/>
              </a:rPr>
              <a:t>t has a hood with a strips and even the same length but , the one and only different is the metallic . Basically because the native Canadians were making there pankas from thick skins to protect well and stay worm in the cold wind .</a:t>
            </a:r>
            <a:endParaRPr lang="ar-SA" sz="2500" b="1" dirty="0">
              <a:latin typeface="+mj-lt"/>
            </a:endParaRPr>
          </a:p>
        </p:txBody>
      </p:sp>
      <p:pic>
        <p:nvPicPr>
          <p:cNvPr id="13" name="صورة 12" descr="casual_kil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228600"/>
            <a:ext cx="4114800" cy="32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صورة 13" descr="KiltOutfit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8200" y="228600"/>
            <a:ext cx="4267200" cy="32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صورة 14" descr="irish-kil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8600" y="3657600"/>
            <a:ext cx="4114800" cy="2819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صورة 15" descr="Inuit parka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24400" y="3657600"/>
            <a:ext cx="4191000" cy="2819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 rot="20025995">
            <a:off x="253499" y="2233883"/>
            <a:ext cx="887837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perspectiveAbove"/>
              <a:lightRig rig="flat" dir="tl">
                <a:rot lat="0" lon="0" rev="6600000"/>
              </a:lightRig>
            </a:scene3d>
            <a:sp3d extrusionH="25400" contourW="8890">
              <a:bevelT w="38100" h="31750" prst="artDeco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May God Bless Canada</a:t>
            </a:r>
            <a:endParaRPr lang="ar-SA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3200400" y="4919008"/>
            <a:ext cx="59436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4800" b="1" cap="none" spc="0" dirty="0" smtClean="0">
                <a:ln/>
                <a:solidFill>
                  <a:schemeClr val="accent3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Chiller" pitchFamily="82" charset="0"/>
              </a:rPr>
              <a:t>Thanks for your time </a:t>
            </a:r>
            <a:br>
              <a:rPr lang="en-US" sz="4800" b="1" cap="none" spc="0" dirty="0" smtClean="0">
                <a:ln/>
                <a:solidFill>
                  <a:schemeClr val="accent3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Chiller" pitchFamily="82" charset="0"/>
              </a:rPr>
            </a:br>
            <a:r>
              <a:rPr lang="en-US" sz="4800" b="1" cap="none" spc="0" dirty="0" smtClean="0">
                <a:ln/>
                <a:solidFill>
                  <a:schemeClr val="accent3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Chiller" pitchFamily="82" charset="0"/>
              </a:rPr>
              <a:t>KEEP THE FAITH :D</a:t>
            </a:r>
            <a:endParaRPr lang="ar-SA" sz="4800" b="1" cap="none" spc="0" dirty="0">
              <a:ln/>
              <a:solidFill>
                <a:schemeClr val="accent3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  <a:latin typeface="Chiller" pitchFamily="82" charset="0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516166" y="228600"/>
            <a:ext cx="6674198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BottomLeft"/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en-US" sz="28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By the supervision of : Teacher Hessa</a:t>
            </a:r>
            <a:br>
              <a:rPr lang="en-US" sz="28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</a:br>
            <a:r>
              <a:rPr lang="en-US" sz="28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Al Jurf School  </a:t>
            </a:r>
            <a:endParaRPr lang="ar-SA" sz="28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41">
  <a:themeElements>
    <a:clrScheme name="وافر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حركة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141</Template>
  <TotalTime>85</TotalTime>
  <Words>270</Words>
  <Application>Microsoft Office PowerPoint</Application>
  <PresentationFormat>عرض على الشاشة (3:4)‏</PresentationFormat>
  <Paragraphs>21</Paragraphs>
  <Slides>7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2</vt:i4>
      </vt:variant>
      <vt:variant>
        <vt:lpstr>سمة</vt:lpstr>
      </vt:variant>
      <vt:variant>
        <vt:i4>1</vt:i4>
      </vt:variant>
      <vt:variant>
        <vt:lpstr>عناوين الشرائح</vt:lpstr>
      </vt:variant>
      <vt:variant>
        <vt:i4>7</vt:i4>
      </vt:variant>
    </vt:vector>
  </HeadingPairs>
  <TitlesOfParts>
    <vt:vector size="10" baseType="lpstr">
      <vt:lpstr>Calibri</vt:lpstr>
      <vt:lpstr>Arial</vt:lpstr>
      <vt:lpstr>141</vt:lpstr>
      <vt:lpstr>الشريحة 1</vt:lpstr>
      <vt:lpstr>الشريحة 2</vt:lpstr>
      <vt:lpstr>Canada is a large country  located in the northern part of the American continent . It’s the second biggest country from the population and the total area ( after Russia) in the world wide .  It’s about 9984670 SK , it shares borders with America , Mexico ,the Atlantic and the pacific ocean.    </vt:lpstr>
      <vt:lpstr>Firstly the two international spoken languages is English and French . Secondly , Ottawa is the capital city . There are many other large cities such as Ontario , Toronto and  Timmins  .  In addition ,  the climate in Canada changes depending on where exactly you are because , Canada is a huge country but , in general it has four seasons with a cooler temperature in the north part of the west coast .   </vt:lpstr>
      <vt:lpstr>Moreover , the Canadian cuisine is an international one even though , it’s depending on the region of the nation .So the favorite food of the Canadian people is very slightly from region to another its obviously strongly influenced by the family heritage .   Along the Atlantic coast seafood is derived from the English traditions however , in Quebec favorite food is came from the French heritage .</vt:lpstr>
      <vt:lpstr>Canada has no traditional custom whether in general or not because , it’s a huge country and the people who came here brought with themselves there traditional customs .                So if you are coming from Scotland you should bring your kilt with you . To be more clear , a kiklt is a knee-length skirt with a pleats at the rear , it’s the traditional custom for men and boys in the Scottish culture .  </vt:lpstr>
      <vt:lpstr>الشريحة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kk</dc:creator>
  <cp:lastModifiedBy>kk</cp:lastModifiedBy>
  <cp:revision>9</cp:revision>
  <dcterms:created xsi:type="dcterms:W3CDTF">2012-10-27T16:16:47Z</dcterms:created>
  <dcterms:modified xsi:type="dcterms:W3CDTF">2012-10-27T17:42:29Z</dcterms:modified>
</cp:coreProperties>
</file>