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16"/>
  </p:notesMasterIdLst>
  <p:sldIdLst>
    <p:sldId id="293" r:id="rId2"/>
    <p:sldId id="256" r:id="rId3"/>
    <p:sldId id="258" r:id="rId4"/>
    <p:sldId id="303" r:id="rId5"/>
    <p:sldId id="261" r:id="rId6"/>
    <p:sldId id="304" r:id="rId7"/>
    <p:sldId id="305" r:id="rId8"/>
    <p:sldId id="259" r:id="rId9"/>
    <p:sldId id="260" r:id="rId10"/>
    <p:sldId id="306" r:id="rId11"/>
    <p:sldId id="307" r:id="rId12"/>
    <p:sldId id="308" r:id="rId13"/>
    <p:sldId id="309" r:id="rId14"/>
    <p:sldId id="286" r:id="rId15"/>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Century Gothic" pitchFamily="34" charset="0"/>
        <a:ea typeface="+mn-ea"/>
        <a:cs typeface="Arial" charset="0"/>
      </a:defRPr>
    </a:lvl1pPr>
    <a:lvl2pPr marL="457200" algn="r" rtl="1" fontAlgn="base">
      <a:spcBef>
        <a:spcPct val="0"/>
      </a:spcBef>
      <a:spcAft>
        <a:spcPct val="0"/>
      </a:spcAft>
      <a:defRPr kern="1200">
        <a:solidFill>
          <a:schemeClr val="tx1"/>
        </a:solidFill>
        <a:latin typeface="Century Gothic" pitchFamily="34" charset="0"/>
        <a:ea typeface="+mn-ea"/>
        <a:cs typeface="Arial" charset="0"/>
      </a:defRPr>
    </a:lvl2pPr>
    <a:lvl3pPr marL="914400" algn="r" rtl="1" fontAlgn="base">
      <a:spcBef>
        <a:spcPct val="0"/>
      </a:spcBef>
      <a:spcAft>
        <a:spcPct val="0"/>
      </a:spcAft>
      <a:defRPr kern="1200">
        <a:solidFill>
          <a:schemeClr val="tx1"/>
        </a:solidFill>
        <a:latin typeface="Century Gothic" pitchFamily="34" charset="0"/>
        <a:ea typeface="+mn-ea"/>
        <a:cs typeface="Arial" charset="0"/>
      </a:defRPr>
    </a:lvl3pPr>
    <a:lvl4pPr marL="1371600" algn="r" rtl="1" fontAlgn="base">
      <a:spcBef>
        <a:spcPct val="0"/>
      </a:spcBef>
      <a:spcAft>
        <a:spcPct val="0"/>
      </a:spcAft>
      <a:defRPr kern="1200">
        <a:solidFill>
          <a:schemeClr val="tx1"/>
        </a:solidFill>
        <a:latin typeface="Century Gothic" pitchFamily="34" charset="0"/>
        <a:ea typeface="+mn-ea"/>
        <a:cs typeface="Arial" charset="0"/>
      </a:defRPr>
    </a:lvl4pPr>
    <a:lvl5pPr marL="1828800" algn="r" rtl="1" fontAlgn="base">
      <a:spcBef>
        <a:spcPct val="0"/>
      </a:spcBef>
      <a:spcAft>
        <a:spcPct val="0"/>
      </a:spcAft>
      <a:defRPr kern="1200">
        <a:solidFill>
          <a:schemeClr val="tx1"/>
        </a:solidFill>
        <a:latin typeface="Century Gothic" pitchFamily="34" charset="0"/>
        <a:ea typeface="+mn-ea"/>
        <a:cs typeface="Arial" charset="0"/>
      </a:defRPr>
    </a:lvl5pPr>
    <a:lvl6pPr marL="2286000" algn="r" defTabSz="914400" rtl="1" eaLnBrk="1" latinLnBrk="0" hangingPunct="1">
      <a:defRPr kern="1200">
        <a:solidFill>
          <a:schemeClr val="tx1"/>
        </a:solidFill>
        <a:latin typeface="Century Gothic" pitchFamily="34" charset="0"/>
        <a:ea typeface="+mn-ea"/>
        <a:cs typeface="Arial" charset="0"/>
      </a:defRPr>
    </a:lvl6pPr>
    <a:lvl7pPr marL="2743200" algn="r" defTabSz="914400" rtl="1" eaLnBrk="1" latinLnBrk="0" hangingPunct="1">
      <a:defRPr kern="1200">
        <a:solidFill>
          <a:schemeClr val="tx1"/>
        </a:solidFill>
        <a:latin typeface="Century Gothic" pitchFamily="34" charset="0"/>
        <a:ea typeface="+mn-ea"/>
        <a:cs typeface="Arial" charset="0"/>
      </a:defRPr>
    </a:lvl7pPr>
    <a:lvl8pPr marL="3200400" algn="r" defTabSz="914400" rtl="1" eaLnBrk="1" latinLnBrk="0" hangingPunct="1">
      <a:defRPr kern="1200">
        <a:solidFill>
          <a:schemeClr val="tx1"/>
        </a:solidFill>
        <a:latin typeface="Century Gothic" pitchFamily="34" charset="0"/>
        <a:ea typeface="+mn-ea"/>
        <a:cs typeface="Arial" charset="0"/>
      </a:defRPr>
    </a:lvl8pPr>
    <a:lvl9pPr marL="3657600" algn="r" defTabSz="914400" rtl="1" eaLnBrk="1" latinLnBrk="0" hangingPunct="1">
      <a:defRPr kern="1200">
        <a:solidFill>
          <a:schemeClr val="tx1"/>
        </a:solidFill>
        <a:latin typeface="Century Gothic"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ar-AE"/>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smtClean="0">
                <a:latin typeface="+mn-lt"/>
                <a:cs typeface="+mn-cs"/>
              </a:defRPr>
            </a:lvl1pPr>
          </a:lstStyle>
          <a:p>
            <a:pPr>
              <a:defRPr/>
            </a:pPr>
            <a:fld id="{BDB2DC7C-2CB5-4A75-8963-DDFAC2585BEC}" type="datetimeFigureOut">
              <a:rPr lang="ar-AE"/>
              <a:pPr>
                <a:defRPr/>
              </a:pPr>
              <a:t>27/05/1433</a:t>
            </a:fld>
            <a:endParaRPr lang="ar-AE"/>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ar-AE" noProof="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ar-AE"/>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smtClean="0">
                <a:latin typeface="+mn-lt"/>
                <a:cs typeface="+mn-cs"/>
              </a:defRPr>
            </a:lvl1pPr>
          </a:lstStyle>
          <a:p>
            <a:pPr>
              <a:defRPr/>
            </a:pPr>
            <a:fld id="{EE497102-5FA0-4635-A0FE-7030BB26681A}" type="slidenum">
              <a:rPr lang="ar-AE"/>
              <a:pPr>
                <a:defRPr/>
              </a:pPr>
              <a:t>‹#›</a:t>
            </a:fld>
            <a:endParaRPr lang="ar-AE"/>
          </a:p>
        </p:txBody>
      </p:sp>
    </p:spTree>
    <p:extLst>
      <p:ext uri="{BB962C8B-B14F-4D97-AF65-F5344CB8AC3E}">
        <p14:creationId xmlns:p14="http://schemas.microsoft.com/office/powerpoint/2010/main" val="2382163186"/>
      </p:ext>
    </p:extLst>
  </p:cSld>
  <p:clrMap bg1="lt1" tx1="dk1" bg2="lt2" tx2="dk2" accent1="accent1" accent2="accent2" accent3="accent3" accent4="accent4" accent5="accent5" accent6="accent6" hlink="hlink" folHlink="folHlink"/>
  <p:notesStyle>
    <a:lvl1pPr algn="r" rtl="1" fontAlgn="base">
      <a:spcBef>
        <a:spcPct val="30000"/>
      </a:spcBef>
      <a:spcAft>
        <a:spcPct val="0"/>
      </a:spcAft>
      <a:defRPr sz="1200" kern="1200">
        <a:solidFill>
          <a:schemeClr val="tx1"/>
        </a:solidFill>
        <a:latin typeface="+mn-lt"/>
        <a:ea typeface="+mn-ea"/>
        <a:cs typeface="+mn-cs"/>
      </a:defRPr>
    </a:lvl1pPr>
    <a:lvl2pPr marL="457200" algn="r" rtl="1" fontAlgn="base">
      <a:spcBef>
        <a:spcPct val="30000"/>
      </a:spcBef>
      <a:spcAft>
        <a:spcPct val="0"/>
      </a:spcAft>
      <a:defRPr sz="1200" kern="1200">
        <a:solidFill>
          <a:schemeClr val="tx1"/>
        </a:solidFill>
        <a:latin typeface="+mn-lt"/>
        <a:ea typeface="+mn-ea"/>
        <a:cs typeface="+mn-cs"/>
      </a:defRPr>
    </a:lvl2pPr>
    <a:lvl3pPr marL="914400" algn="r" rtl="1" fontAlgn="base">
      <a:spcBef>
        <a:spcPct val="30000"/>
      </a:spcBef>
      <a:spcAft>
        <a:spcPct val="0"/>
      </a:spcAft>
      <a:defRPr sz="1200" kern="1200">
        <a:solidFill>
          <a:schemeClr val="tx1"/>
        </a:solidFill>
        <a:latin typeface="+mn-lt"/>
        <a:ea typeface="+mn-ea"/>
        <a:cs typeface="+mn-cs"/>
      </a:defRPr>
    </a:lvl3pPr>
    <a:lvl4pPr marL="1371600" algn="r" rtl="1" fontAlgn="base">
      <a:spcBef>
        <a:spcPct val="30000"/>
      </a:spcBef>
      <a:spcAft>
        <a:spcPct val="0"/>
      </a:spcAft>
      <a:defRPr sz="1200" kern="1200">
        <a:solidFill>
          <a:schemeClr val="tx1"/>
        </a:solidFill>
        <a:latin typeface="+mn-lt"/>
        <a:ea typeface="+mn-ea"/>
        <a:cs typeface="+mn-cs"/>
      </a:defRPr>
    </a:lvl4pPr>
    <a:lvl5pPr marL="1828800" algn="r" rtl="1" fontAlgn="base">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عنصر نائب لصورة الشريحة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عنصر نائب للملاحظات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ar-AE" dirty="0" smtClean="0"/>
          </a:p>
        </p:txBody>
      </p:sp>
      <p:sp>
        <p:nvSpPr>
          <p:cNvPr id="22532" name="عنصر نائب لرقم الشريحة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cs typeface="Tahoma" pitchFamily="34" charset="0"/>
              </a:defRPr>
            </a:lvl1pPr>
            <a:lvl2pPr marL="742950" indent="-285750">
              <a:defRPr>
                <a:solidFill>
                  <a:schemeClr val="tx1"/>
                </a:solidFill>
                <a:latin typeface="Century Gothic" pitchFamily="34" charset="0"/>
                <a:cs typeface="Tahoma" pitchFamily="34" charset="0"/>
              </a:defRPr>
            </a:lvl2pPr>
            <a:lvl3pPr marL="1143000" indent="-228600">
              <a:defRPr>
                <a:solidFill>
                  <a:schemeClr val="tx1"/>
                </a:solidFill>
                <a:latin typeface="Century Gothic" pitchFamily="34" charset="0"/>
                <a:cs typeface="Tahoma" pitchFamily="34" charset="0"/>
              </a:defRPr>
            </a:lvl3pPr>
            <a:lvl4pPr marL="1600200" indent="-228600">
              <a:defRPr>
                <a:solidFill>
                  <a:schemeClr val="tx1"/>
                </a:solidFill>
                <a:latin typeface="Century Gothic" pitchFamily="34" charset="0"/>
                <a:cs typeface="Tahoma" pitchFamily="34" charset="0"/>
              </a:defRPr>
            </a:lvl4pPr>
            <a:lvl5pPr marL="2057400" indent="-228600">
              <a:defRPr>
                <a:solidFill>
                  <a:schemeClr val="tx1"/>
                </a:solidFill>
                <a:latin typeface="Century Gothic" pitchFamily="34" charset="0"/>
                <a:cs typeface="Tahoma" pitchFamily="34" charset="0"/>
              </a:defRPr>
            </a:lvl5pPr>
            <a:lvl6pPr marL="2514600" indent="-228600" fontAlgn="base">
              <a:spcBef>
                <a:spcPct val="0"/>
              </a:spcBef>
              <a:spcAft>
                <a:spcPct val="0"/>
              </a:spcAft>
              <a:defRPr>
                <a:solidFill>
                  <a:schemeClr val="tx1"/>
                </a:solidFill>
                <a:latin typeface="Century Gothic" pitchFamily="34" charset="0"/>
                <a:cs typeface="Tahoma" pitchFamily="34" charset="0"/>
              </a:defRPr>
            </a:lvl6pPr>
            <a:lvl7pPr marL="2971800" indent="-228600" fontAlgn="base">
              <a:spcBef>
                <a:spcPct val="0"/>
              </a:spcBef>
              <a:spcAft>
                <a:spcPct val="0"/>
              </a:spcAft>
              <a:defRPr>
                <a:solidFill>
                  <a:schemeClr val="tx1"/>
                </a:solidFill>
                <a:latin typeface="Century Gothic" pitchFamily="34" charset="0"/>
                <a:cs typeface="Tahoma" pitchFamily="34" charset="0"/>
              </a:defRPr>
            </a:lvl7pPr>
            <a:lvl8pPr marL="3429000" indent="-228600" fontAlgn="base">
              <a:spcBef>
                <a:spcPct val="0"/>
              </a:spcBef>
              <a:spcAft>
                <a:spcPct val="0"/>
              </a:spcAft>
              <a:defRPr>
                <a:solidFill>
                  <a:schemeClr val="tx1"/>
                </a:solidFill>
                <a:latin typeface="Century Gothic" pitchFamily="34" charset="0"/>
                <a:cs typeface="Tahoma" pitchFamily="34" charset="0"/>
              </a:defRPr>
            </a:lvl8pPr>
            <a:lvl9pPr marL="3886200" indent="-228600" fontAlgn="base">
              <a:spcBef>
                <a:spcPct val="0"/>
              </a:spcBef>
              <a:spcAft>
                <a:spcPct val="0"/>
              </a:spcAft>
              <a:defRPr>
                <a:solidFill>
                  <a:schemeClr val="tx1"/>
                </a:solidFill>
                <a:latin typeface="Century Gothic" pitchFamily="34" charset="0"/>
                <a:cs typeface="Tahoma" pitchFamily="34" charset="0"/>
              </a:defRPr>
            </a:lvl9pPr>
          </a:lstStyle>
          <a:p>
            <a:pPr fontAlgn="base">
              <a:spcBef>
                <a:spcPct val="0"/>
              </a:spcBef>
              <a:spcAft>
                <a:spcPct val="0"/>
              </a:spcAft>
            </a:pPr>
            <a:fld id="{32C5F761-CFF8-4755-8839-7CEE9205B0BD}" type="slidenum">
              <a:rPr lang="ar-AE">
                <a:latin typeface="Calibri" pitchFamily="34" charset="0"/>
                <a:cs typeface="Arial" charset="0"/>
              </a:rPr>
              <a:pPr fontAlgn="base">
                <a:spcBef>
                  <a:spcPct val="0"/>
                </a:spcBef>
                <a:spcAft>
                  <a:spcPct val="0"/>
                </a:spcAft>
              </a:pPr>
              <a:t>2</a:t>
            </a:fld>
            <a:endParaRPr lang="ar-AE">
              <a:latin typeface="Calibri" pitchFamily="34"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عنصر نائب لصورة الشريحة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عنصر نائب للملاحظات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ar-AE" smtClean="0"/>
          </a:p>
        </p:txBody>
      </p:sp>
      <p:sp>
        <p:nvSpPr>
          <p:cNvPr id="23556" name="عنصر نائب لرقم الشريحة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cs typeface="Tahoma" pitchFamily="34" charset="0"/>
              </a:defRPr>
            </a:lvl1pPr>
            <a:lvl2pPr marL="742950" indent="-285750">
              <a:defRPr>
                <a:solidFill>
                  <a:schemeClr val="tx1"/>
                </a:solidFill>
                <a:latin typeface="Century Gothic" pitchFamily="34" charset="0"/>
                <a:cs typeface="Tahoma" pitchFamily="34" charset="0"/>
              </a:defRPr>
            </a:lvl2pPr>
            <a:lvl3pPr marL="1143000" indent="-228600">
              <a:defRPr>
                <a:solidFill>
                  <a:schemeClr val="tx1"/>
                </a:solidFill>
                <a:latin typeface="Century Gothic" pitchFamily="34" charset="0"/>
                <a:cs typeface="Tahoma" pitchFamily="34" charset="0"/>
              </a:defRPr>
            </a:lvl3pPr>
            <a:lvl4pPr marL="1600200" indent="-228600">
              <a:defRPr>
                <a:solidFill>
                  <a:schemeClr val="tx1"/>
                </a:solidFill>
                <a:latin typeface="Century Gothic" pitchFamily="34" charset="0"/>
                <a:cs typeface="Tahoma" pitchFamily="34" charset="0"/>
              </a:defRPr>
            </a:lvl4pPr>
            <a:lvl5pPr marL="2057400" indent="-228600">
              <a:defRPr>
                <a:solidFill>
                  <a:schemeClr val="tx1"/>
                </a:solidFill>
                <a:latin typeface="Century Gothic" pitchFamily="34" charset="0"/>
                <a:cs typeface="Tahoma" pitchFamily="34" charset="0"/>
              </a:defRPr>
            </a:lvl5pPr>
            <a:lvl6pPr marL="2514600" indent="-228600" fontAlgn="base">
              <a:spcBef>
                <a:spcPct val="0"/>
              </a:spcBef>
              <a:spcAft>
                <a:spcPct val="0"/>
              </a:spcAft>
              <a:defRPr>
                <a:solidFill>
                  <a:schemeClr val="tx1"/>
                </a:solidFill>
                <a:latin typeface="Century Gothic" pitchFamily="34" charset="0"/>
                <a:cs typeface="Tahoma" pitchFamily="34" charset="0"/>
              </a:defRPr>
            </a:lvl6pPr>
            <a:lvl7pPr marL="2971800" indent="-228600" fontAlgn="base">
              <a:spcBef>
                <a:spcPct val="0"/>
              </a:spcBef>
              <a:spcAft>
                <a:spcPct val="0"/>
              </a:spcAft>
              <a:defRPr>
                <a:solidFill>
                  <a:schemeClr val="tx1"/>
                </a:solidFill>
                <a:latin typeface="Century Gothic" pitchFamily="34" charset="0"/>
                <a:cs typeface="Tahoma" pitchFamily="34" charset="0"/>
              </a:defRPr>
            </a:lvl7pPr>
            <a:lvl8pPr marL="3429000" indent="-228600" fontAlgn="base">
              <a:spcBef>
                <a:spcPct val="0"/>
              </a:spcBef>
              <a:spcAft>
                <a:spcPct val="0"/>
              </a:spcAft>
              <a:defRPr>
                <a:solidFill>
                  <a:schemeClr val="tx1"/>
                </a:solidFill>
                <a:latin typeface="Century Gothic" pitchFamily="34" charset="0"/>
                <a:cs typeface="Tahoma" pitchFamily="34" charset="0"/>
              </a:defRPr>
            </a:lvl8pPr>
            <a:lvl9pPr marL="3886200" indent="-228600" fontAlgn="base">
              <a:spcBef>
                <a:spcPct val="0"/>
              </a:spcBef>
              <a:spcAft>
                <a:spcPct val="0"/>
              </a:spcAft>
              <a:defRPr>
                <a:solidFill>
                  <a:schemeClr val="tx1"/>
                </a:solidFill>
                <a:latin typeface="Century Gothic" pitchFamily="34" charset="0"/>
                <a:cs typeface="Tahoma" pitchFamily="34" charset="0"/>
              </a:defRPr>
            </a:lvl9pPr>
          </a:lstStyle>
          <a:p>
            <a:pPr fontAlgn="base">
              <a:spcBef>
                <a:spcPct val="0"/>
              </a:spcBef>
              <a:spcAft>
                <a:spcPct val="0"/>
              </a:spcAft>
            </a:pPr>
            <a:fld id="{578D3300-6039-46A2-AC30-EA64B5E8991E}" type="slidenum">
              <a:rPr lang="ar-AE">
                <a:latin typeface="Calibri" pitchFamily="34" charset="0"/>
                <a:cs typeface="Arial" charset="0"/>
              </a:rPr>
              <a:pPr fontAlgn="base">
                <a:spcBef>
                  <a:spcPct val="0"/>
                </a:spcBef>
                <a:spcAft>
                  <a:spcPct val="0"/>
                </a:spcAft>
              </a:pPr>
              <a:t>3</a:t>
            </a:fld>
            <a:endParaRPr lang="ar-AE">
              <a:latin typeface="Calibri" pitchFamily="34" charset="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عنصر نائب لصورة الشريحة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عنصر نائب للملاحظات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ar-AE" smtClean="0"/>
          </a:p>
        </p:txBody>
      </p:sp>
      <p:sp>
        <p:nvSpPr>
          <p:cNvPr id="23556" name="عنصر نائب لرقم الشريحة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cs typeface="Tahoma" pitchFamily="34" charset="0"/>
              </a:defRPr>
            </a:lvl1pPr>
            <a:lvl2pPr marL="742950" indent="-285750">
              <a:defRPr>
                <a:solidFill>
                  <a:schemeClr val="tx1"/>
                </a:solidFill>
                <a:latin typeface="Century Gothic" pitchFamily="34" charset="0"/>
                <a:cs typeface="Tahoma" pitchFamily="34" charset="0"/>
              </a:defRPr>
            </a:lvl2pPr>
            <a:lvl3pPr marL="1143000" indent="-228600">
              <a:defRPr>
                <a:solidFill>
                  <a:schemeClr val="tx1"/>
                </a:solidFill>
                <a:latin typeface="Century Gothic" pitchFamily="34" charset="0"/>
                <a:cs typeface="Tahoma" pitchFamily="34" charset="0"/>
              </a:defRPr>
            </a:lvl3pPr>
            <a:lvl4pPr marL="1600200" indent="-228600">
              <a:defRPr>
                <a:solidFill>
                  <a:schemeClr val="tx1"/>
                </a:solidFill>
                <a:latin typeface="Century Gothic" pitchFamily="34" charset="0"/>
                <a:cs typeface="Tahoma" pitchFamily="34" charset="0"/>
              </a:defRPr>
            </a:lvl4pPr>
            <a:lvl5pPr marL="2057400" indent="-228600">
              <a:defRPr>
                <a:solidFill>
                  <a:schemeClr val="tx1"/>
                </a:solidFill>
                <a:latin typeface="Century Gothic" pitchFamily="34" charset="0"/>
                <a:cs typeface="Tahoma" pitchFamily="34" charset="0"/>
              </a:defRPr>
            </a:lvl5pPr>
            <a:lvl6pPr marL="2514600" indent="-228600" fontAlgn="base">
              <a:spcBef>
                <a:spcPct val="0"/>
              </a:spcBef>
              <a:spcAft>
                <a:spcPct val="0"/>
              </a:spcAft>
              <a:defRPr>
                <a:solidFill>
                  <a:schemeClr val="tx1"/>
                </a:solidFill>
                <a:latin typeface="Century Gothic" pitchFamily="34" charset="0"/>
                <a:cs typeface="Tahoma" pitchFamily="34" charset="0"/>
              </a:defRPr>
            </a:lvl6pPr>
            <a:lvl7pPr marL="2971800" indent="-228600" fontAlgn="base">
              <a:spcBef>
                <a:spcPct val="0"/>
              </a:spcBef>
              <a:spcAft>
                <a:spcPct val="0"/>
              </a:spcAft>
              <a:defRPr>
                <a:solidFill>
                  <a:schemeClr val="tx1"/>
                </a:solidFill>
                <a:latin typeface="Century Gothic" pitchFamily="34" charset="0"/>
                <a:cs typeface="Tahoma" pitchFamily="34" charset="0"/>
              </a:defRPr>
            </a:lvl7pPr>
            <a:lvl8pPr marL="3429000" indent="-228600" fontAlgn="base">
              <a:spcBef>
                <a:spcPct val="0"/>
              </a:spcBef>
              <a:spcAft>
                <a:spcPct val="0"/>
              </a:spcAft>
              <a:defRPr>
                <a:solidFill>
                  <a:schemeClr val="tx1"/>
                </a:solidFill>
                <a:latin typeface="Century Gothic" pitchFamily="34" charset="0"/>
                <a:cs typeface="Tahoma" pitchFamily="34" charset="0"/>
              </a:defRPr>
            </a:lvl8pPr>
            <a:lvl9pPr marL="3886200" indent="-228600" fontAlgn="base">
              <a:spcBef>
                <a:spcPct val="0"/>
              </a:spcBef>
              <a:spcAft>
                <a:spcPct val="0"/>
              </a:spcAft>
              <a:defRPr>
                <a:solidFill>
                  <a:schemeClr val="tx1"/>
                </a:solidFill>
                <a:latin typeface="Century Gothic" pitchFamily="34" charset="0"/>
                <a:cs typeface="Tahoma" pitchFamily="34" charset="0"/>
              </a:defRPr>
            </a:lvl9pPr>
          </a:lstStyle>
          <a:p>
            <a:pPr fontAlgn="base">
              <a:spcBef>
                <a:spcPct val="0"/>
              </a:spcBef>
              <a:spcAft>
                <a:spcPct val="0"/>
              </a:spcAft>
            </a:pPr>
            <a:fld id="{578D3300-6039-46A2-AC30-EA64B5E8991E}" type="slidenum">
              <a:rPr lang="ar-AE">
                <a:latin typeface="Calibri" pitchFamily="34" charset="0"/>
                <a:cs typeface="Arial" charset="0"/>
              </a:rPr>
              <a:pPr fontAlgn="base">
                <a:spcBef>
                  <a:spcPct val="0"/>
                </a:spcBef>
                <a:spcAft>
                  <a:spcPct val="0"/>
                </a:spcAft>
              </a:pPr>
              <a:t>4</a:t>
            </a:fld>
            <a:endParaRPr lang="ar-AE">
              <a:latin typeface="Calibri" pitchFamily="34" charset="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عنصر نائب لصورة الشريحة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عنصر نائب للملاحظات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ar-AE" smtClean="0"/>
          </a:p>
        </p:txBody>
      </p:sp>
      <p:sp>
        <p:nvSpPr>
          <p:cNvPr id="24580" name="عنصر نائب لرقم الشريحة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cs typeface="Tahoma" pitchFamily="34" charset="0"/>
              </a:defRPr>
            </a:lvl1pPr>
            <a:lvl2pPr marL="742950" indent="-285750">
              <a:defRPr>
                <a:solidFill>
                  <a:schemeClr val="tx1"/>
                </a:solidFill>
                <a:latin typeface="Century Gothic" pitchFamily="34" charset="0"/>
                <a:cs typeface="Tahoma" pitchFamily="34" charset="0"/>
              </a:defRPr>
            </a:lvl2pPr>
            <a:lvl3pPr marL="1143000" indent="-228600">
              <a:defRPr>
                <a:solidFill>
                  <a:schemeClr val="tx1"/>
                </a:solidFill>
                <a:latin typeface="Century Gothic" pitchFamily="34" charset="0"/>
                <a:cs typeface="Tahoma" pitchFamily="34" charset="0"/>
              </a:defRPr>
            </a:lvl3pPr>
            <a:lvl4pPr marL="1600200" indent="-228600">
              <a:defRPr>
                <a:solidFill>
                  <a:schemeClr val="tx1"/>
                </a:solidFill>
                <a:latin typeface="Century Gothic" pitchFamily="34" charset="0"/>
                <a:cs typeface="Tahoma" pitchFamily="34" charset="0"/>
              </a:defRPr>
            </a:lvl4pPr>
            <a:lvl5pPr marL="2057400" indent="-228600">
              <a:defRPr>
                <a:solidFill>
                  <a:schemeClr val="tx1"/>
                </a:solidFill>
                <a:latin typeface="Century Gothic" pitchFamily="34" charset="0"/>
                <a:cs typeface="Tahoma" pitchFamily="34" charset="0"/>
              </a:defRPr>
            </a:lvl5pPr>
            <a:lvl6pPr marL="2514600" indent="-228600" fontAlgn="base">
              <a:spcBef>
                <a:spcPct val="0"/>
              </a:spcBef>
              <a:spcAft>
                <a:spcPct val="0"/>
              </a:spcAft>
              <a:defRPr>
                <a:solidFill>
                  <a:schemeClr val="tx1"/>
                </a:solidFill>
                <a:latin typeface="Century Gothic" pitchFamily="34" charset="0"/>
                <a:cs typeface="Tahoma" pitchFamily="34" charset="0"/>
              </a:defRPr>
            </a:lvl6pPr>
            <a:lvl7pPr marL="2971800" indent="-228600" fontAlgn="base">
              <a:spcBef>
                <a:spcPct val="0"/>
              </a:spcBef>
              <a:spcAft>
                <a:spcPct val="0"/>
              </a:spcAft>
              <a:defRPr>
                <a:solidFill>
                  <a:schemeClr val="tx1"/>
                </a:solidFill>
                <a:latin typeface="Century Gothic" pitchFamily="34" charset="0"/>
                <a:cs typeface="Tahoma" pitchFamily="34" charset="0"/>
              </a:defRPr>
            </a:lvl7pPr>
            <a:lvl8pPr marL="3429000" indent="-228600" fontAlgn="base">
              <a:spcBef>
                <a:spcPct val="0"/>
              </a:spcBef>
              <a:spcAft>
                <a:spcPct val="0"/>
              </a:spcAft>
              <a:defRPr>
                <a:solidFill>
                  <a:schemeClr val="tx1"/>
                </a:solidFill>
                <a:latin typeface="Century Gothic" pitchFamily="34" charset="0"/>
                <a:cs typeface="Tahoma" pitchFamily="34" charset="0"/>
              </a:defRPr>
            </a:lvl8pPr>
            <a:lvl9pPr marL="3886200" indent="-228600" fontAlgn="base">
              <a:spcBef>
                <a:spcPct val="0"/>
              </a:spcBef>
              <a:spcAft>
                <a:spcPct val="0"/>
              </a:spcAft>
              <a:defRPr>
                <a:solidFill>
                  <a:schemeClr val="tx1"/>
                </a:solidFill>
                <a:latin typeface="Century Gothic" pitchFamily="34" charset="0"/>
                <a:cs typeface="Tahoma" pitchFamily="34" charset="0"/>
              </a:defRPr>
            </a:lvl9pPr>
          </a:lstStyle>
          <a:p>
            <a:pPr fontAlgn="base">
              <a:spcBef>
                <a:spcPct val="0"/>
              </a:spcBef>
              <a:spcAft>
                <a:spcPct val="0"/>
              </a:spcAft>
            </a:pPr>
            <a:fld id="{56056CE0-3BED-48FF-AF31-B5929D75D0E1}" type="slidenum">
              <a:rPr lang="ar-AE">
                <a:latin typeface="Calibri" pitchFamily="34" charset="0"/>
                <a:cs typeface="Arial" charset="0"/>
              </a:rPr>
              <a:pPr fontAlgn="base">
                <a:spcBef>
                  <a:spcPct val="0"/>
                </a:spcBef>
                <a:spcAft>
                  <a:spcPct val="0"/>
                </a:spcAft>
              </a:pPr>
              <a:t>8</a:t>
            </a:fld>
            <a:endParaRPr lang="ar-AE">
              <a:latin typeface="Calibri" pitchFamily="34"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4" name="مثلث متساوي الساقين 3"/>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عنوان 7"/>
          <p:cNvSpPr>
            <a:spLocks noGrp="1"/>
          </p:cNvSpPr>
          <p:nvPr>
            <p:ph type="ctrTitle"/>
          </p:nvPr>
        </p:nvSpPr>
        <p:spPr>
          <a:xfrm>
            <a:off x="540544" y="776288"/>
            <a:ext cx="8062912" cy="1470025"/>
          </a:xfrm>
        </p:spPr>
        <p:txBody>
          <a:bodyPr anchor="b"/>
          <a:lstStyle>
            <a:lvl1pPr algn="r">
              <a:defRPr sz="4400"/>
            </a:lvl1pPr>
          </a:lstStyle>
          <a:p>
            <a:r>
              <a:rPr lang="ar-SA" smtClean="0"/>
              <a:t>انقر لتحرير نمط العنوان الرئيسي</a:t>
            </a:r>
            <a:endParaRPr lang="en-US"/>
          </a:p>
        </p:txBody>
      </p:sp>
      <p:sp>
        <p:nvSpPr>
          <p:cNvPr id="9" name="عنوان فرعي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ar-SA" smtClean="0"/>
              <a:t>انقر لتحرير نمط العنوان الثانوي الرئيسي</a:t>
            </a:r>
            <a:endParaRPr lang="en-US"/>
          </a:p>
        </p:txBody>
      </p:sp>
      <p:sp>
        <p:nvSpPr>
          <p:cNvPr id="5" name="عنصر نائب للتاريخ 27"/>
          <p:cNvSpPr>
            <a:spLocks noGrp="1"/>
          </p:cNvSpPr>
          <p:nvPr>
            <p:ph type="dt" sz="half" idx="10"/>
          </p:nvPr>
        </p:nvSpPr>
        <p:spPr>
          <a:xfrm>
            <a:off x="1371600" y="6011863"/>
            <a:ext cx="5791200" cy="365125"/>
          </a:xfrm>
        </p:spPr>
        <p:txBody>
          <a:bodyPr tIns="0" bIns="0" anchor="t"/>
          <a:lstStyle>
            <a:lvl1pPr algn="r">
              <a:defRPr sz="1000" smtClean="0"/>
            </a:lvl1pPr>
          </a:lstStyle>
          <a:p>
            <a:pPr>
              <a:defRPr/>
            </a:pPr>
            <a:fld id="{398841AE-8E8A-4D17-AEE1-FAE88ED588FF}" type="datetimeFigureOut">
              <a:rPr lang="ar-SA"/>
              <a:pPr>
                <a:defRPr/>
              </a:pPr>
              <a:t>27/05/1433</a:t>
            </a:fld>
            <a:endParaRPr lang="ar-SA"/>
          </a:p>
        </p:txBody>
      </p:sp>
      <p:sp>
        <p:nvSpPr>
          <p:cNvPr id="6" name="عنصر نائب للتذييل 16"/>
          <p:cNvSpPr>
            <a:spLocks noGrp="1"/>
          </p:cNvSpPr>
          <p:nvPr>
            <p:ph type="ftr" sz="quarter" idx="11"/>
          </p:nvPr>
        </p:nvSpPr>
        <p:spPr>
          <a:xfrm>
            <a:off x="1371600" y="5649913"/>
            <a:ext cx="5791200" cy="365125"/>
          </a:xfrm>
        </p:spPr>
        <p:txBody>
          <a:bodyPr tIns="0" bIns="0"/>
          <a:lstStyle>
            <a:lvl1pPr algn="r">
              <a:defRPr sz="1100"/>
            </a:lvl1pPr>
          </a:lstStyle>
          <a:p>
            <a:pPr>
              <a:defRPr/>
            </a:pPr>
            <a:endParaRPr lang="ar-SA"/>
          </a:p>
        </p:txBody>
      </p:sp>
      <p:sp>
        <p:nvSpPr>
          <p:cNvPr id="7" name="عنصر نائب لرقم الشريحة 28"/>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BE6855D0-366A-4D44-89A2-1368759CA478}" type="slidenum">
              <a:rPr lang="ar-SA"/>
              <a:pPr>
                <a:defRPr/>
              </a:pPr>
              <a:t>‹#›</a:t>
            </a:fld>
            <a:endParaRPr lang="ar-SA"/>
          </a:p>
        </p:txBody>
      </p:sp>
    </p:spTree>
    <p:extLst>
      <p:ext uri="{BB962C8B-B14F-4D97-AF65-F5344CB8AC3E}">
        <p14:creationId xmlns:p14="http://schemas.microsoft.com/office/powerpoint/2010/main" val="812662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13"/>
          <p:cNvSpPr>
            <a:spLocks noGrp="1"/>
          </p:cNvSpPr>
          <p:nvPr>
            <p:ph type="dt" sz="half" idx="10"/>
          </p:nvPr>
        </p:nvSpPr>
        <p:spPr/>
        <p:txBody>
          <a:bodyPr/>
          <a:lstStyle>
            <a:lvl1pPr>
              <a:defRPr/>
            </a:lvl1pPr>
          </a:lstStyle>
          <a:p>
            <a:pPr>
              <a:defRPr/>
            </a:pPr>
            <a:fld id="{580D219E-8962-436A-A687-4263970E3395}" type="datetimeFigureOut">
              <a:rPr lang="ar-SA"/>
              <a:pPr>
                <a:defRPr/>
              </a:pPr>
              <a:t>27/05/1433</a:t>
            </a:fld>
            <a:endParaRPr lang="ar-SA"/>
          </a:p>
        </p:txBody>
      </p:sp>
      <p:sp>
        <p:nvSpPr>
          <p:cNvPr id="5" name="عنصر نائب للتذييل 2"/>
          <p:cNvSpPr>
            <a:spLocks noGrp="1"/>
          </p:cNvSpPr>
          <p:nvPr>
            <p:ph type="ftr" sz="quarter" idx="11"/>
          </p:nvPr>
        </p:nvSpPr>
        <p:spPr/>
        <p:txBody>
          <a:bodyPr/>
          <a:lstStyle>
            <a:lvl1pPr>
              <a:defRPr/>
            </a:lvl1pPr>
          </a:lstStyle>
          <a:p>
            <a:pPr>
              <a:defRPr/>
            </a:pPr>
            <a:endParaRPr lang="ar-SA"/>
          </a:p>
        </p:txBody>
      </p:sp>
      <p:sp>
        <p:nvSpPr>
          <p:cNvPr id="6" name="عنصر نائب لرقم الشريحة 22"/>
          <p:cNvSpPr>
            <a:spLocks noGrp="1"/>
          </p:cNvSpPr>
          <p:nvPr>
            <p:ph type="sldNum" sz="quarter" idx="12"/>
          </p:nvPr>
        </p:nvSpPr>
        <p:spPr/>
        <p:txBody>
          <a:bodyPr/>
          <a:lstStyle>
            <a:lvl1pPr>
              <a:defRPr/>
            </a:lvl1pPr>
          </a:lstStyle>
          <a:p>
            <a:pPr>
              <a:defRPr/>
            </a:pPr>
            <a:fld id="{4CC0BE7B-7525-4FA8-8133-EC4545712293}" type="slidenum">
              <a:rPr lang="ar-SA"/>
              <a:pPr>
                <a:defRPr/>
              </a:pPr>
              <a:t>‹#›</a:t>
            </a:fld>
            <a:endParaRPr lang="ar-SA"/>
          </a:p>
        </p:txBody>
      </p:sp>
    </p:spTree>
    <p:extLst>
      <p:ext uri="{BB962C8B-B14F-4D97-AF65-F5344CB8AC3E}">
        <p14:creationId xmlns:p14="http://schemas.microsoft.com/office/powerpoint/2010/main" val="293291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81800" y="381000"/>
            <a:ext cx="1905000" cy="5486400"/>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457200" y="381000"/>
            <a:ext cx="62484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13"/>
          <p:cNvSpPr>
            <a:spLocks noGrp="1"/>
          </p:cNvSpPr>
          <p:nvPr>
            <p:ph type="dt" sz="half" idx="10"/>
          </p:nvPr>
        </p:nvSpPr>
        <p:spPr/>
        <p:txBody>
          <a:bodyPr/>
          <a:lstStyle>
            <a:lvl1pPr>
              <a:defRPr/>
            </a:lvl1pPr>
          </a:lstStyle>
          <a:p>
            <a:pPr>
              <a:defRPr/>
            </a:pPr>
            <a:fld id="{E1F5E8BF-DEC0-426E-8A12-D197B5790D8E}" type="datetimeFigureOut">
              <a:rPr lang="ar-SA"/>
              <a:pPr>
                <a:defRPr/>
              </a:pPr>
              <a:t>27/05/1433</a:t>
            </a:fld>
            <a:endParaRPr lang="ar-SA"/>
          </a:p>
        </p:txBody>
      </p:sp>
      <p:sp>
        <p:nvSpPr>
          <p:cNvPr id="5" name="عنصر نائب للتذييل 2"/>
          <p:cNvSpPr>
            <a:spLocks noGrp="1"/>
          </p:cNvSpPr>
          <p:nvPr>
            <p:ph type="ftr" sz="quarter" idx="11"/>
          </p:nvPr>
        </p:nvSpPr>
        <p:spPr/>
        <p:txBody>
          <a:bodyPr/>
          <a:lstStyle>
            <a:lvl1pPr>
              <a:defRPr/>
            </a:lvl1pPr>
          </a:lstStyle>
          <a:p>
            <a:pPr>
              <a:defRPr/>
            </a:pPr>
            <a:endParaRPr lang="ar-SA"/>
          </a:p>
        </p:txBody>
      </p:sp>
      <p:sp>
        <p:nvSpPr>
          <p:cNvPr id="6" name="عنصر نائب لرقم الشريحة 22"/>
          <p:cNvSpPr>
            <a:spLocks noGrp="1"/>
          </p:cNvSpPr>
          <p:nvPr>
            <p:ph type="sldNum" sz="quarter" idx="12"/>
          </p:nvPr>
        </p:nvSpPr>
        <p:spPr/>
        <p:txBody>
          <a:bodyPr/>
          <a:lstStyle>
            <a:lvl1pPr>
              <a:defRPr/>
            </a:lvl1pPr>
          </a:lstStyle>
          <a:p>
            <a:pPr>
              <a:defRPr/>
            </a:pPr>
            <a:fld id="{6F67E8F5-F417-4EE6-A915-E8DF43899460}" type="slidenum">
              <a:rPr lang="ar-SA"/>
              <a:pPr>
                <a:defRPr/>
              </a:pPr>
              <a:t>‹#›</a:t>
            </a:fld>
            <a:endParaRPr lang="ar-SA"/>
          </a:p>
        </p:txBody>
      </p:sp>
    </p:spTree>
    <p:extLst>
      <p:ext uri="{BB962C8B-B14F-4D97-AF65-F5344CB8AC3E}">
        <p14:creationId xmlns:p14="http://schemas.microsoft.com/office/powerpoint/2010/main" val="9693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67494"/>
            <a:ext cx="8229600" cy="1399032"/>
          </a:xfrm>
        </p:spPr>
        <p:txBody>
          <a:bodyPr/>
          <a:lstStyle/>
          <a:p>
            <a:r>
              <a:rPr lang="ar-SA" smtClean="0"/>
              <a:t>انقر لتحرير نمط العنوان الرئيسي</a:t>
            </a:r>
            <a:endParaRPr lang="en-US"/>
          </a:p>
        </p:txBody>
      </p:sp>
      <p:sp>
        <p:nvSpPr>
          <p:cNvPr id="3" name="عنصر نائب للمحتوى 2"/>
          <p:cNvSpPr>
            <a:spLocks noGrp="1"/>
          </p:cNvSpPr>
          <p:nvPr>
            <p:ph idx="1"/>
          </p:nvPr>
        </p:nvSpPr>
        <p:spPr>
          <a:xfrm>
            <a:off x="457200" y="1882808"/>
            <a:ext cx="8229600" cy="4572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a:xfrm>
            <a:off x="4791075" y="6480175"/>
            <a:ext cx="2133600" cy="301625"/>
          </a:xfrm>
        </p:spPr>
        <p:txBody>
          <a:bodyPr/>
          <a:lstStyle>
            <a:lvl1pPr>
              <a:defRPr/>
            </a:lvl1pPr>
          </a:lstStyle>
          <a:p>
            <a:pPr>
              <a:defRPr/>
            </a:pPr>
            <a:fld id="{C4CCADF8-A546-497E-B28E-25F7C45951BD}" type="datetimeFigureOut">
              <a:rPr lang="ar-SA"/>
              <a:pPr>
                <a:defRPr/>
              </a:pPr>
              <a:t>27/05/1433</a:t>
            </a:fld>
            <a:endParaRPr lang="ar-SA"/>
          </a:p>
        </p:txBody>
      </p:sp>
      <p:sp>
        <p:nvSpPr>
          <p:cNvPr id="5" name="عنصر نائب للتذييل 4"/>
          <p:cNvSpPr>
            <a:spLocks noGrp="1"/>
          </p:cNvSpPr>
          <p:nvPr>
            <p:ph type="ftr" sz="quarter" idx="11"/>
          </p:nvPr>
        </p:nvSpPr>
        <p:spPr>
          <a:xfrm>
            <a:off x="457200" y="6481763"/>
            <a:ext cx="4259263" cy="300037"/>
          </a:xfrm>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C5566F86-13E9-4844-B154-D38807BBB3A9}" type="slidenum">
              <a:rPr lang="ar-SA"/>
              <a:pPr>
                <a:defRPr/>
              </a:pPr>
              <a:t>‹#›</a:t>
            </a:fld>
            <a:endParaRPr lang="ar-SA"/>
          </a:p>
        </p:txBody>
      </p:sp>
    </p:spTree>
    <p:extLst>
      <p:ext uri="{BB962C8B-B14F-4D97-AF65-F5344CB8AC3E}">
        <p14:creationId xmlns:p14="http://schemas.microsoft.com/office/powerpoint/2010/main" val="4243674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2">
        <a:schemeClr val="bg1"/>
      </p:bgRef>
    </p:bg>
    <p:spTree>
      <p:nvGrpSpPr>
        <p:cNvPr id="1" name=""/>
        <p:cNvGrpSpPr/>
        <p:nvPr/>
      </p:nvGrpSpPr>
      <p:grpSpPr>
        <a:xfrm>
          <a:off x="0" y="0"/>
          <a:ext cx="0" cy="0"/>
          <a:chOff x="0" y="0"/>
          <a:chExt cx="0" cy="0"/>
        </a:xfrm>
      </p:grpSpPr>
      <p:sp>
        <p:nvSpPr>
          <p:cNvPr id="4" name="مثلث قائم الزاوية 3"/>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5" name="مثلث متساوي الساقين 4"/>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رابط مستقيم 5"/>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رابط مستقيم 6"/>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عنوان 1"/>
          <p:cNvSpPr>
            <a:spLocks noGrp="1"/>
          </p:cNvSpPr>
          <p:nvPr>
            <p:ph type="title"/>
          </p:nvPr>
        </p:nvSpPr>
        <p:spPr>
          <a:xfrm>
            <a:off x="381000" y="271464"/>
            <a:ext cx="7239000" cy="1362075"/>
          </a:xfrm>
        </p:spPr>
        <p:txBody>
          <a:bodyPr/>
          <a:lstStyle>
            <a:lvl1pPr marL="0" algn="l">
              <a:buNone/>
              <a:defRPr sz="3600" b="1" cap="none" baseline="0"/>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ar-SA" smtClean="0"/>
              <a:t>انقر لتحرير أنماط النص الرئيسي</a:t>
            </a:r>
          </a:p>
        </p:txBody>
      </p:sp>
      <p:sp>
        <p:nvSpPr>
          <p:cNvPr id="8" name="عنصر نائب للتاريخ 3"/>
          <p:cNvSpPr>
            <a:spLocks noGrp="1"/>
          </p:cNvSpPr>
          <p:nvPr>
            <p:ph type="dt" sz="half" idx="10"/>
          </p:nvPr>
        </p:nvSpPr>
        <p:spPr>
          <a:xfrm>
            <a:off x="6956425" y="6477000"/>
            <a:ext cx="2133600" cy="304800"/>
          </a:xfrm>
        </p:spPr>
        <p:txBody>
          <a:bodyPr/>
          <a:lstStyle>
            <a:lvl1pPr>
              <a:defRPr/>
            </a:lvl1pPr>
          </a:lstStyle>
          <a:p>
            <a:pPr>
              <a:defRPr/>
            </a:pPr>
            <a:fld id="{596148CD-B35F-4C3E-A604-02B09C565136}" type="datetimeFigureOut">
              <a:rPr lang="ar-SA"/>
              <a:pPr>
                <a:defRPr/>
              </a:pPr>
              <a:t>27/05/1433</a:t>
            </a:fld>
            <a:endParaRPr lang="ar-SA"/>
          </a:p>
        </p:txBody>
      </p:sp>
      <p:sp>
        <p:nvSpPr>
          <p:cNvPr id="9" name="عنصر نائب للتذييل 4"/>
          <p:cNvSpPr>
            <a:spLocks noGrp="1"/>
          </p:cNvSpPr>
          <p:nvPr>
            <p:ph type="ftr" sz="quarter" idx="11"/>
          </p:nvPr>
        </p:nvSpPr>
        <p:spPr>
          <a:xfrm>
            <a:off x="2619375" y="6481763"/>
            <a:ext cx="4260850" cy="300037"/>
          </a:xfrm>
        </p:spPr>
        <p:txBody>
          <a:bodyPr/>
          <a:lstStyle>
            <a:lvl1pPr>
              <a:defRPr/>
            </a:lvl1pPr>
          </a:lstStyle>
          <a:p>
            <a:pPr>
              <a:defRPr/>
            </a:pPr>
            <a:endParaRPr lang="ar-SA"/>
          </a:p>
        </p:txBody>
      </p:sp>
      <p:sp>
        <p:nvSpPr>
          <p:cNvPr id="10" name="عنصر نائب لرقم الشريحة 5"/>
          <p:cNvSpPr>
            <a:spLocks noGrp="1"/>
          </p:cNvSpPr>
          <p:nvPr>
            <p:ph type="sldNum" sz="quarter" idx="12"/>
          </p:nvPr>
        </p:nvSpPr>
        <p:spPr>
          <a:xfrm>
            <a:off x="8450263" y="809625"/>
            <a:ext cx="503237" cy="300038"/>
          </a:xfrm>
        </p:spPr>
        <p:txBody>
          <a:bodyPr/>
          <a:lstStyle>
            <a:lvl1pPr>
              <a:defRPr/>
            </a:lvl1pPr>
          </a:lstStyle>
          <a:p>
            <a:pPr>
              <a:defRPr/>
            </a:pPr>
            <a:fld id="{DECD6B45-2A19-42F6-8A23-B0594AB1C53A}" type="slidenum">
              <a:rPr lang="ar-SA"/>
              <a:pPr>
                <a:defRPr/>
              </a:pPr>
              <a:t>‹#›</a:t>
            </a:fld>
            <a:endParaRPr lang="ar-SA"/>
          </a:p>
        </p:txBody>
      </p:sp>
    </p:spTree>
    <p:extLst>
      <p:ext uri="{BB962C8B-B14F-4D97-AF65-F5344CB8AC3E}">
        <p14:creationId xmlns:p14="http://schemas.microsoft.com/office/powerpoint/2010/main" val="274326267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marL="0" algn="l">
              <a:defRPr/>
            </a:lvl1pPr>
          </a:lstStyle>
          <a:p>
            <a:r>
              <a:rPr lang="ar-SA" smtClean="0"/>
              <a:t>انقر لتحرير نمط العنوان الرئيسي</a:t>
            </a:r>
            <a:endParaRPr lang="en-US"/>
          </a:p>
        </p:txBody>
      </p:sp>
      <p:sp>
        <p:nvSpPr>
          <p:cNvPr id="3" name="عنصر نائب للمحتوى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4"/>
          <p:cNvSpPr>
            <a:spLocks noGrp="1"/>
          </p:cNvSpPr>
          <p:nvPr>
            <p:ph type="dt" sz="half" idx="10"/>
          </p:nvPr>
        </p:nvSpPr>
        <p:spPr/>
        <p:txBody>
          <a:bodyPr/>
          <a:lstStyle>
            <a:lvl1pPr>
              <a:defRPr/>
            </a:lvl1pPr>
          </a:lstStyle>
          <a:p>
            <a:pPr>
              <a:defRPr/>
            </a:pPr>
            <a:fld id="{52682C11-85D5-4F75-A5E1-D6F04DB46238}" type="datetimeFigureOut">
              <a:rPr lang="ar-SA"/>
              <a:pPr>
                <a:defRPr/>
              </a:pPr>
              <a:t>27/05/1433</a:t>
            </a:fld>
            <a:endParaRPr lang="ar-SA"/>
          </a:p>
        </p:txBody>
      </p:sp>
      <p:sp>
        <p:nvSpPr>
          <p:cNvPr id="6" name="عنصر نائب للتذييل 5"/>
          <p:cNvSpPr>
            <a:spLocks noGrp="1"/>
          </p:cNvSpPr>
          <p:nvPr>
            <p:ph type="ftr" sz="quarter" idx="11"/>
          </p:nvPr>
        </p:nvSpPr>
        <p:spPr/>
        <p:txBody>
          <a:bodyPr/>
          <a:lstStyle>
            <a:lvl1pPr>
              <a:defRPr/>
            </a:lvl1pPr>
          </a:lstStyle>
          <a:p>
            <a:pPr>
              <a:defRPr/>
            </a:pPr>
            <a:endParaRPr lang="ar-SA"/>
          </a:p>
        </p:txBody>
      </p:sp>
      <p:sp>
        <p:nvSpPr>
          <p:cNvPr id="7" name="عنصر نائب لرقم الشريحة 6"/>
          <p:cNvSpPr>
            <a:spLocks noGrp="1"/>
          </p:cNvSpPr>
          <p:nvPr>
            <p:ph type="sldNum" sz="quarter" idx="12"/>
          </p:nvPr>
        </p:nvSpPr>
        <p:spPr/>
        <p:txBody>
          <a:bodyPr/>
          <a:lstStyle>
            <a:lvl1pPr>
              <a:defRPr/>
            </a:lvl1pPr>
          </a:lstStyle>
          <a:p>
            <a:pPr>
              <a:defRPr/>
            </a:pPr>
            <a:fld id="{352DEAF2-928E-4417-B5A9-E51B77AEF453}" type="slidenum">
              <a:rPr lang="ar-SA"/>
              <a:pPr>
                <a:defRPr/>
              </a:pPr>
              <a:t>‹#›</a:t>
            </a:fld>
            <a:endParaRPr lang="ar-SA"/>
          </a:p>
        </p:txBody>
      </p:sp>
    </p:spTree>
    <p:extLst>
      <p:ext uri="{BB962C8B-B14F-4D97-AF65-F5344CB8AC3E}">
        <p14:creationId xmlns:p14="http://schemas.microsoft.com/office/powerpoint/2010/main" val="320533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ar-SA" smtClean="0"/>
              <a:t>انقر لتحرير أنماط النص الرئيسي</a:t>
            </a:r>
          </a:p>
        </p:txBody>
      </p:sp>
      <p:sp>
        <p:nvSpPr>
          <p:cNvPr id="4" name="عنصر نائب للنص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ar-SA" smtClean="0"/>
              <a:t>انقر لتحرير أنماط النص الرئيسي</a:t>
            </a:r>
          </a:p>
        </p:txBody>
      </p:sp>
      <p:sp>
        <p:nvSpPr>
          <p:cNvPr id="5" name="عنصر نائب للمحتوى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6" name="عنصر نائب للمحتوى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6"/>
          <p:cNvSpPr>
            <a:spLocks noGrp="1"/>
          </p:cNvSpPr>
          <p:nvPr>
            <p:ph type="dt" sz="half" idx="10"/>
          </p:nvPr>
        </p:nvSpPr>
        <p:spPr>
          <a:xfrm>
            <a:off x="4791075" y="6481763"/>
            <a:ext cx="2130425" cy="301625"/>
          </a:xfrm>
        </p:spPr>
        <p:txBody>
          <a:bodyPr/>
          <a:lstStyle>
            <a:lvl1pPr>
              <a:defRPr/>
            </a:lvl1pPr>
          </a:lstStyle>
          <a:p>
            <a:pPr>
              <a:defRPr/>
            </a:pPr>
            <a:fld id="{D124C457-D051-4F4D-93D1-6D6CCF002E1E}" type="datetimeFigureOut">
              <a:rPr lang="ar-SA"/>
              <a:pPr>
                <a:defRPr/>
              </a:pPr>
              <a:t>27/05/1433</a:t>
            </a:fld>
            <a:endParaRPr lang="ar-SA"/>
          </a:p>
        </p:txBody>
      </p:sp>
      <p:sp>
        <p:nvSpPr>
          <p:cNvPr id="8" name="عنصر نائب للتذييل 7"/>
          <p:cNvSpPr>
            <a:spLocks noGrp="1"/>
          </p:cNvSpPr>
          <p:nvPr>
            <p:ph type="ftr" sz="quarter" idx="11"/>
          </p:nvPr>
        </p:nvSpPr>
        <p:spPr>
          <a:xfrm>
            <a:off x="457200" y="6481763"/>
            <a:ext cx="4260850" cy="301625"/>
          </a:xfrm>
        </p:spPr>
        <p:txBody>
          <a:bodyPr/>
          <a:lstStyle>
            <a:lvl1pPr>
              <a:defRPr/>
            </a:lvl1pPr>
          </a:lstStyle>
          <a:p>
            <a:pPr>
              <a:defRPr/>
            </a:pPr>
            <a:endParaRPr lang="ar-SA"/>
          </a:p>
        </p:txBody>
      </p:sp>
      <p:sp>
        <p:nvSpPr>
          <p:cNvPr id="9" name="عنصر نائب لرقم الشريحة 8"/>
          <p:cNvSpPr>
            <a:spLocks noGrp="1"/>
          </p:cNvSpPr>
          <p:nvPr>
            <p:ph type="sldNum" sz="quarter" idx="12"/>
          </p:nvPr>
        </p:nvSpPr>
        <p:spPr>
          <a:xfrm>
            <a:off x="7589838" y="6483350"/>
            <a:ext cx="503237" cy="301625"/>
          </a:xfrm>
        </p:spPr>
        <p:txBody>
          <a:bodyPr/>
          <a:lstStyle>
            <a:lvl1pPr algn="ctr">
              <a:defRPr smtClean="0"/>
            </a:lvl1pPr>
          </a:lstStyle>
          <a:p>
            <a:pPr>
              <a:defRPr/>
            </a:pPr>
            <a:fld id="{2856C254-6BC8-46F8-A8BB-263F203F723A}" type="slidenum">
              <a:rPr lang="ar-SA"/>
              <a:pPr>
                <a:defRPr/>
              </a:pPr>
              <a:t>‹#›</a:t>
            </a:fld>
            <a:endParaRPr lang="ar-SA"/>
          </a:p>
        </p:txBody>
      </p:sp>
    </p:spTree>
    <p:extLst>
      <p:ext uri="{BB962C8B-B14F-4D97-AF65-F5344CB8AC3E}">
        <p14:creationId xmlns:p14="http://schemas.microsoft.com/office/powerpoint/2010/main" val="2407930251"/>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b="0"/>
            </a:lvl1pPr>
          </a:lstStyle>
          <a:p>
            <a:r>
              <a:rPr lang="ar-SA" smtClean="0"/>
              <a:t>انقر لتحرير نمط العنوان الرئيسي</a:t>
            </a:r>
            <a:endParaRPr lang="en-US"/>
          </a:p>
        </p:txBody>
      </p:sp>
      <p:sp>
        <p:nvSpPr>
          <p:cNvPr id="3" name="عنصر نائب للتاريخ 13"/>
          <p:cNvSpPr>
            <a:spLocks noGrp="1"/>
          </p:cNvSpPr>
          <p:nvPr>
            <p:ph type="dt" sz="half" idx="10"/>
          </p:nvPr>
        </p:nvSpPr>
        <p:spPr/>
        <p:txBody>
          <a:bodyPr/>
          <a:lstStyle>
            <a:lvl1pPr>
              <a:defRPr/>
            </a:lvl1pPr>
          </a:lstStyle>
          <a:p>
            <a:pPr>
              <a:defRPr/>
            </a:pPr>
            <a:fld id="{1B417D9E-8136-485B-AECF-76553267C7CD}" type="datetimeFigureOut">
              <a:rPr lang="ar-SA"/>
              <a:pPr>
                <a:defRPr/>
              </a:pPr>
              <a:t>27/05/1433</a:t>
            </a:fld>
            <a:endParaRPr lang="ar-SA"/>
          </a:p>
        </p:txBody>
      </p:sp>
      <p:sp>
        <p:nvSpPr>
          <p:cNvPr id="4" name="عنصر نائب للتذييل 2"/>
          <p:cNvSpPr>
            <a:spLocks noGrp="1"/>
          </p:cNvSpPr>
          <p:nvPr>
            <p:ph type="ftr" sz="quarter" idx="11"/>
          </p:nvPr>
        </p:nvSpPr>
        <p:spPr/>
        <p:txBody>
          <a:bodyPr/>
          <a:lstStyle>
            <a:lvl1pPr>
              <a:defRPr/>
            </a:lvl1pPr>
          </a:lstStyle>
          <a:p>
            <a:pPr>
              <a:defRPr/>
            </a:pPr>
            <a:endParaRPr lang="ar-SA"/>
          </a:p>
        </p:txBody>
      </p:sp>
      <p:sp>
        <p:nvSpPr>
          <p:cNvPr id="5" name="عنصر نائب لرقم الشريحة 22"/>
          <p:cNvSpPr>
            <a:spLocks noGrp="1"/>
          </p:cNvSpPr>
          <p:nvPr>
            <p:ph type="sldNum" sz="quarter" idx="12"/>
          </p:nvPr>
        </p:nvSpPr>
        <p:spPr/>
        <p:txBody>
          <a:bodyPr/>
          <a:lstStyle>
            <a:lvl1pPr>
              <a:defRPr/>
            </a:lvl1pPr>
          </a:lstStyle>
          <a:p>
            <a:pPr>
              <a:defRPr/>
            </a:pPr>
            <a:fld id="{4216F2FF-0EF5-408C-8D87-AB06578EBC23}" type="slidenum">
              <a:rPr lang="ar-SA"/>
              <a:pPr>
                <a:defRPr/>
              </a:pPr>
              <a:t>‹#›</a:t>
            </a:fld>
            <a:endParaRPr lang="ar-SA"/>
          </a:p>
        </p:txBody>
      </p:sp>
    </p:spTree>
    <p:extLst>
      <p:ext uri="{BB962C8B-B14F-4D97-AF65-F5344CB8AC3E}">
        <p14:creationId xmlns:p14="http://schemas.microsoft.com/office/powerpoint/2010/main" val="1667499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3"/>
          <p:cNvSpPr>
            <a:spLocks noGrp="1"/>
          </p:cNvSpPr>
          <p:nvPr>
            <p:ph type="dt" sz="half" idx="10"/>
          </p:nvPr>
        </p:nvSpPr>
        <p:spPr/>
        <p:txBody>
          <a:bodyPr/>
          <a:lstStyle>
            <a:lvl1pPr>
              <a:defRPr/>
            </a:lvl1pPr>
          </a:lstStyle>
          <a:p>
            <a:pPr>
              <a:defRPr/>
            </a:pPr>
            <a:fld id="{73496EC9-3511-4164-9C2D-B6A1D8EBE723}" type="datetimeFigureOut">
              <a:rPr lang="ar-SA"/>
              <a:pPr>
                <a:defRPr/>
              </a:pPr>
              <a:t>27/05/1433</a:t>
            </a:fld>
            <a:endParaRPr lang="ar-SA"/>
          </a:p>
        </p:txBody>
      </p:sp>
      <p:sp>
        <p:nvSpPr>
          <p:cNvPr id="3" name="عنصر نائب للتذييل 2"/>
          <p:cNvSpPr>
            <a:spLocks noGrp="1"/>
          </p:cNvSpPr>
          <p:nvPr>
            <p:ph type="ftr" sz="quarter" idx="11"/>
          </p:nvPr>
        </p:nvSpPr>
        <p:spPr/>
        <p:txBody>
          <a:bodyPr/>
          <a:lstStyle>
            <a:lvl1pPr>
              <a:defRPr/>
            </a:lvl1pPr>
          </a:lstStyle>
          <a:p>
            <a:pPr>
              <a:defRPr/>
            </a:pPr>
            <a:endParaRPr lang="ar-SA"/>
          </a:p>
        </p:txBody>
      </p:sp>
      <p:sp>
        <p:nvSpPr>
          <p:cNvPr id="4" name="عنصر نائب لرقم الشريحة 22"/>
          <p:cNvSpPr>
            <a:spLocks noGrp="1"/>
          </p:cNvSpPr>
          <p:nvPr>
            <p:ph type="sldNum" sz="quarter" idx="12"/>
          </p:nvPr>
        </p:nvSpPr>
        <p:spPr/>
        <p:txBody>
          <a:bodyPr/>
          <a:lstStyle>
            <a:lvl1pPr>
              <a:defRPr/>
            </a:lvl1pPr>
          </a:lstStyle>
          <a:p>
            <a:pPr>
              <a:defRPr/>
            </a:pPr>
            <a:fld id="{AE36ADD2-F598-4E70-A274-08AE725788AB}" type="slidenum">
              <a:rPr lang="ar-SA"/>
              <a:pPr>
                <a:defRPr/>
              </a:pPr>
              <a:t>‹#›</a:t>
            </a:fld>
            <a:endParaRPr lang="ar-SA"/>
          </a:p>
        </p:txBody>
      </p:sp>
    </p:spTree>
    <p:extLst>
      <p:ext uri="{BB962C8B-B14F-4D97-AF65-F5344CB8AC3E}">
        <p14:creationId xmlns:p14="http://schemas.microsoft.com/office/powerpoint/2010/main" val="2656845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ar-SA" smtClean="0"/>
              <a:t>انقر لتحرير نمط العنوان الرئيسي</a:t>
            </a:r>
            <a:endParaRPr lang="en-US"/>
          </a:p>
        </p:txBody>
      </p:sp>
      <p:sp>
        <p:nvSpPr>
          <p:cNvPr id="3" name="عنصر نائب للنص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ar-SA" smtClean="0"/>
              <a:t>انقر لتحرير أنماط النص الرئيسي</a:t>
            </a:r>
          </a:p>
        </p:txBody>
      </p:sp>
      <p:sp>
        <p:nvSpPr>
          <p:cNvPr id="4" name="عنصر نائب للمحتوى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4"/>
          <p:cNvSpPr>
            <a:spLocks noGrp="1"/>
          </p:cNvSpPr>
          <p:nvPr>
            <p:ph type="dt" sz="half" idx="10"/>
          </p:nvPr>
        </p:nvSpPr>
        <p:spPr>
          <a:xfrm>
            <a:off x="6278563" y="6556375"/>
            <a:ext cx="2133600" cy="301625"/>
          </a:xfrm>
        </p:spPr>
        <p:txBody>
          <a:bodyPr/>
          <a:lstStyle>
            <a:lvl1pPr>
              <a:defRPr sz="900" smtClean="0"/>
            </a:lvl1pPr>
          </a:lstStyle>
          <a:p>
            <a:pPr>
              <a:defRPr/>
            </a:pPr>
            <a:fld id="{518EFD33-FAEC-4808-893C-D42978196A86}" type="datetimeFigureOut">
              <a:rPr lang="ar-SA"/>
              <a:pPr>
                <a:defRPr/>
              </a:pPr>
              <a:t>27/05/1433</a:t>
            </a:fld>
            <a:endParaRPr lang="ar-SA"/>
          </a:p>
        </p:txBody>
      </p:sp>
      <p:sp>
        <p:nvSpPr>
          <p:cNvPr id="6" name="عنصر نائب للتذييل 5"/>
          <p:cNvSpPr>
            <a:spLocks noGrp="1"/>
          </p:cNvSpPr>
          <p:nvPr>
            <p:ph type="ftr" sz="quarter" idx="11"/>
          </p:nvPr>
        </p:nvSpPr>
        <p:spPr>
          <a:xfrm>
            <a:off x="1135063" y="6556375"/>
            <a:ext cx="5143500" cy="301625"/>
          </a:xfrm>
        </p:spPr>
        <p:txBody>
          <a:bodyPr/>
          <a:lstStyle>
            <a:lvl1pPr>
              <a:defRPr sz="900"/>
            </a:lvl1pPr>
          </a:lstStyle>
          <a:p>
            <a:pPr>
              <a:defRPr/>
            </a:pPr>
            <a:endParaRPr lang="ar-SA"/>
          </a:p>
        </p:txBody>
      </p:sp>
      <p:sp>
        <p:nvSpPr>
          <p:cNvPr id="7" name="عنصر نائب لرقم الشريحة 6"/>
          <p:cNvSpPr>
            <a:spLocks noGrp="1"/>
          </p:cNvSpPr>
          <p:nvPr>
            <p:ph type="sldNum" sz="quarter" idx="12"/>
          </p:nvPr>
        </p:nvSpPr>
        <p:spPr>
          <a:xfrm>
            <a:off x="8410575" y="6556375"/>
            <a:ext cx="503238" cy="301625"/>
          </a:xfrm>
        </p:spPr>
        <p:txBody>
          <a:bodyPr/>
          <a:lstStyle>
            <a:lvl1pPr>
              <a:defRPr sz="900" smtClean="0"/>
            </a:lvl1pPr>
          </a:lstStyle>
          <a:p>
            <a:pPr>
              <a:defRPr/>
            </a:pPr>
            <a:fld id="{A2AE0492-80C7-4761-86DF-68BCB793BBAF}" type="slidenum">
              <a:rPr lang="ar-SA"/>
              <a:pPr>
                <a:defRPr/>
              </a:pPr>
              <a:t>‹#›</a:t>
            </a:fld>
            <a:endParaRPr lang="ar-SA"/>
          </a:p>
        </p:txBody>
      </p:sp>
    </p:spTree>
    <p:extLst>
      <p:ext uri="{BB962C8B-B14F-4D97-AF65-F5344CB8AC3E}">
        <p14:creationId xmlns:p14="http://schemas.microsoft.com/office/powerpoint/2010/main" val="3952345590"/>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bg>
      <p:bgRef idx="1002">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ar-SA" noProof="0" smtClean="0"/>
              <a:t>انقر فوق الأيقونة لإضافة صورة</a:t>
            </a:r>
            <a:endParaRPr lang="en-US" noProof="0" dirty="0"/>
          </a:p>
        </p:txBody>
      </p:sp>
      <p:sp>
        <p:nvSpPr>
          <p:cNvPr id="4" name="عنصر نائب للنص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ar-SA" smtClean="0"/>
              <a:t>انقر لتحرير أنماط النص الرئيسي</a:t>
            </a:r>
          </a:p>
        </p:txBody>
      </p:sp>
      <p:sp>
        <p:nvSpPr>
          <p:cNvPr id="5" name="عنصر نائب للتاريخ 4"/>
          <p:cNvSpPr>
            <a:spLocks noGrp="1"/>
          </p:cNvSpPr>
          <p:nvPr>
            <p:ph type="dt" sz="half" idx="10"/>
          </p:nvPr>
        </p:nvSpPr>
        <p:spPr>
          <a:xfrm>
            <a:off x="6108700" y="6556375"/>
            <a:ext cx="2101850" cy="301625"/>
          </a:xfrm>
        </p:spPr>
        <p:txBody>
          <a:bodyPr/>
          <a:lstStyle>
            <a:lvl1pPr>
              <a:defRPr sz="900" smtClean="0"/>
            </a:lvl1pPr>
          </a:lstStyle>
          <a:p>
            <a:pPr>
              <a:defRPr/>
            </a:pPr>
            <a:fld id="{6E282AE4-0F3D-4FA4-B07E-6AD9140F723C}" type="datetimeFigureOut">
              <a:rPr lang="ar-SA"/>
              <a:pPr>
                <a:defRPr/>
              </a:pPr>
              <a:t>27/05/1433</a:t>
            </a:fld>
            <a:endParaRPr lang="ar-SA"/>
          </a:p>
        </p:txBody>
      </p:sp>
      <p:sp>
        <p:nvSpPr>
          <p:cNvPr id="6" name="عنصر نائب للتذييل 5"/>
          <p:cNvSpPr>
            <a:spLocks noGrp="1"/>
          </p:cNvSpPr>
          <p:nvPr>
            <p:ph type="ftr" sz="quarter" idx="11"/>
          </p:nvPr>
        </p:nvSpPr>
        <p:spPr>
          <a:xfrm>
            <a:off x="1169988" y="6557963"/>
            <a:ext cx="4948237" cy="301625"/>
          </a:xfrm>
        </p:spPr>
        <p:txBody>
          <a:bodyPr/>
          <a:lstStyle>
            <a:lvl1pPr>
              <a:defRPr sz="900"/>
            </a:lvl1pPr>
          </a:lstStyle>
          <a:p>
            <a:pPr>
              <a:defRPr/>
            </a:pPr>
            <a:endParaRPr lang="ar-SA"/>
          </a:p>
        </p:txBody>
      </p:sp>
      <p:sp>
        <p:nvSpPr>
          <p:cNvPr id="7" name="عنصر نائب لرقم الشريحة 6"/>
          <p:cNvSpPr>
            <a:spLocks noGrp="1"/>
          </p:cNvSpPr>
          <p:nvPr>
            <p:ph type="sldNum" sz="quarter" idx="12"/>
          </p:nvPr>
        </p:nvSpPr>
        <p:spPr>
          <a:xfrm>
            <a:off x="8216900" y="6556375"/>
            <a:ext cx="366713" cy="301625"/>
          </a:xfrm>
        </p:spPr>
        <p:txBody>
          <a:bodyPr/>
          <a:lstStyle>
            <a:lvl1pPr algn="ctr">
              <a:defRPr sz="900" smtClean="0"/>
            </a:lvl1pPr>
          </a:lstStyle>
          <a:p>
            <a:pPr>
              <a:defRPr/>
            </a:pPr>
            <a:fld id="{6F853A60-E6BE-4AE2-89E7-42E3255BCC22}" type="slidenum">
              <a:rPr lang="ar-SA"/>
              <a:pPr>
                <a:defRPr/>
              </a:pPr>
              <a:t>‹#›</a:t>
            </a:fld>
            <a:endParaRPr lang="ar-SA"/>
          </a:p>
        </p:txBody>
      </p:sp>
    </p:spTree>
    <p:extLst>
      <p:ext uri="{BB962C8B-B14F-4D97-AF65-F5344CB8AC3E}">
        <p14:creationId xmlns:p14="http://schemas.microsoft.com/office/powerpoint/2010/main" val="2836058291"/>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مثلث قائم الزاوية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رابط مستقيم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رابط مستقيم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عنصر نائب للعنوان 21"/>
          <p:cNvSpPr>
            <a:spLocks noGrp="1"/>
          </p:cNvSpPr>
          <p:nvPr>
            <p:ph type="title"/>
          </p:nvPr>
        </p:nvSpPr>
        <p:spPr>
          <a:xfrm>
            <a:off x="457200" y="268288"/>
            <a:ext cx="8229600" cy="1398587"/>
          </a:xfrm>
          <a:prstGeom prst="rect">
            <a:avLst/>
          </a:prstGeom>
        </p:spPr>
        <p:txBody>
          <a:bodyPr vert="horz" wrap="square" lIns="91440" tIns="45720" rIns="91440" bIns="45720" numCol="1" anchor="ctr" anchorCtr="0" compatLnSpc="1">
            <a:prstTxWarp prst="textNoShape">
              <a:avLst/>
            </a:prstTxWarp>
            <a:normAutofit/>
          </a:bodyPr>
          <a:lstStyle/>
          <a:p>
            <a:pPr lvl="0"/>
            <a:r>
              <a:rPr lang="ar-SA" smtClean="0"/>
              <a:t>انقر لتحرير نمط العنوان الرئيسي</a:t>
            </a:r>
          </a:p>
        </p:txBody>
      </p:sp>
      <p:sp>
        <p:nvSpPr>
          <p:cNvPr id="1030" name="عنصر نائب للنص 12"/>
          <p:cNvSpPr>
            <a:spLocks noGrp="1"/>
          </p:cNvSpPr>
          <p:nvPr>
            <p:ph type="body" idx="1"/>
          </p:nvPr>
        </p:nvSpPr>
        <p:spPr bwMode="auto">
          <a:xfrm>
            <a:off x="457200" y="1882775"/>
            <a:ext cx="8229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14" name="عنصر نائب للتاريخ 13"/>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smtClean="0">
                <a:solidFill>
                  <a:schemeClr val="tx1"/>
                </a:solidFill>
                <a:latin typeface="+mn-lt"/>
                <a:cs typeface="+mn-cs"/>
              </a:defRPr>
            </a:lvl1pPr>
          </a:lstStyle>
          <a:p>
            <a:pPr>
              <a:defRPr/>
            </a:pPr>
            <a:fld id="{2DD16849-32E5-4D40-82DF-100CAC034B82}" type="datetimeFigureOut">
              <a:rPr lang="ar-SA"/>
              <a:pPr>
                <a:defRPr/>
              </a:pPr>
              <a:t>27/05/1433</a:t>
            </a:fld>
            <a:endParaRPr lang="ar-SA"/>
          </a:p>
        </p:txBody>
      </p:sp>
      <p:sp>
        <p:nvSpPr>
          <p:cNvPr id="3" name="عنصر نائب للتذييل 2"/>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lstStyle>
          <a:p>
            <a:pPr>
              <a:defRPr/>
            </a:pPr>
            <a:endParaRPr lang="ar-SA"/>
          </a:p>
        </p:txBody>
      </p:sp>
      <p:sp>
        <p:nvSpPr>
          <p:cNvPr id="23" name="عنصر نائب لرقم الشريحة 22"/>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smtClean="0">
                <a:solidFill>
                  <a:schemeClr val="tx1"/>
                </a:solidFill>
                <a:latin typeface="+mn-lt"/>
                <a:cs typeface="+mn-cs"/>
              </a:defRPr>
            </a:lvl1pPr>
          </a:lstStyle>
          <a:p>
            <a:pPr>
              <a:defRPr/>
            </a:pPr>
            <a:fld id="{9FBD2986-F9C3-4245-838D-329B2B1101E0}" type="slidenum">
              <a:rPr lang="ar-SA"/>
              <a:pPr>
                <a:defRPr/>
              </a:pPr>
              <a:t>‹#›</a:t>
            </a:fld>
            <a:endParaRPr lang="ar-SA"/>
          </a:p>
        </p:txBody>
      </p:sp>
    </p:spTree>
  </p:cSld>
  <p:clrMap bg1="dk1" tx1="lt1" bg2="dk2" tx2="lt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691" r:id="rId6"/>
    <p:sldLayoutId id="2147483692" r:id="rId7"/>
    <p:sldLayoutId id="2147483700" r:id="rId8"/>
    <p:sldLayoutId id="2147483701" r:id="rId9"/>
    <p:sldLayoutId id="2147483693" r:id="rId10"/>
    <p:sldLayoutId id="2147483694" r:id="rId11"/>
  </p:sldLayoutIdLst>
  <p:txStyles>
    <p:titleStyle>
      <a:lvl1pPr marL="484188" indent="-484188" algn="l" rtl="1" eaLnBrk="1" fontAlgn="base" hangingPunct="1">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indent="-484188" algn="l" rtl="1" eaLnBrk="1" fontAlgn="base" hangingPunct="1">
        <a:spcBef>
          <a:spcPct val="0"/>
        </a:spcBef>
        <a:spcAft>
          <a:spcPct val="0"/>
        </a:spcAft>
        <a:defRPr sz="4200">
          <a:solidFill>
            <a:srgbClr val="FF5C9C"/>
          </a:solidFill>
          <a:latin typeface="Century Gothic" pitchFamily="34" charset="0"/>
          <a:cs typeface="Tahoma" pitchFamily="34" charset="0"/>
        </a:defRPr>
      </a:lvl2pPr>
      <a:lvl3pPr marL="484188" indent="-484188" algn="l" rtl="1" eaLnBrk="1" fontAlgn="base" hangingPunct="1">
        <a:spcBef>
          <a:spcPct val="0"/>
        </a:spcBef>
        <a:spcAft>
          <a:spcPct val="0"/>
        </a:spcAft>
        <a:defRPr sz="4200">
          <a:solidFill>
            <a:srgbClr val="FF5C9C"/>
          </a:solidFill>
          <a:latin typeface="Century Gothic" pitchFamily="34" charset="0"/>
          <a:cs typeface="Tahoma" pitchFamily="34" charset="0"/>
        </a:defRPr>
      </a:lvl3pPr>
      <a:lvl4pPr marL="484188" indent="-484188" algn="l" rtl="1" eaLnBrk="1" fontAlgn="base" hangingPunct="1">
        <a:spcBef>
          <a:spcPct val="0"/>
        </a:spcBef>
        <a:spcAft>
          <a:spcPct val="0"/>
        </a:spcAft>
        <a:defRPr sz="4200">
          <a:solidFill>
            <a:srgbClr val="FF5C9C"/>
          </a:solidFill>
          <a:latin typeface="Century Gothic" pitchFamily="34" charset="0"/>
          <a:cs typeface="Tahoma" pitchFamily="34" charset="0"/>
        </a:defRPr>
      </a:lvl4pPr>
      <a:lvl5pPr marL="484188" indent="-484188" algn="l" rtl="1" eaLnBrk="1" fontAlgn="base" hangingPunct="1">
        <a:spcBef>
          <a:spcPct val="0"/>
        </a:spcBef>
        <a:spcAft>
          <a:spcPct val="0"/>
        </a:spcAft>
        <a:defRPr sz="4200">
          <a:solidFill>
            <a:srgbClr val="FF5C9C"/>
          </a:solidFill>
          <a:latin typeface="Century Gothic" pitchFamily="34" charset="0"/>
          <a:cs typeface="Tahoma" pitchFamily="34" charset="0"/>
        </a:defRPr>
      </a:lvl5pPr>
      <a:lvl6pPr marL="941388" indent="-484188" algn="l" rtl="1" eaLnBrk="1" fontAlgn="base" hangingPunct="1">
        <a:spcBef>
          <a:spcPct val="0"/>
        </a:spcBef>
        <a:spcAft>
          <a:spcPct val="0"/>
        </a:spcAft>
        <a:defRPr sz="4200">
          <a:solidFill>
            <a:srgbClr val="FF5C9C"/>
          </a:solidFill>
          <a:latin typeface="Century Gothic" pitchFamily="34" charset="0"/>
          <a:cs typeface="Tahoma" pitchFamily="34" charset="0"/>
        </a:defRPr>
      </a:lvl6pPr>
      <a:lvl7pPr marL="1398588" indent="-484188" algn="l" rtl="1" eaLnBrk="1" fontAlgn="base" hangingPunct="1">
        <a:spcBef>
          <a:spcPct val="0"/>
        </a:spcBef>
        <a:spcAft>
          <a:spcPct val="0"/>
        </a:spcAft>
        <a:defRPr sz="4200">
          <a:solidFill>
            <a:srgbClr val="FF5C9C"/>
          </a:solidFill>
          <a:latin typeface="Century Gothic" pitchFamily="34" charset="0"/>
          <a:cs typeface="Tahoma" pitchFamily="34" charset="0"/>
        </a:defRPr>
      </a:lvl7pPr>
      <a:lvl8pPr marL="1855788" indent="-484188" algn="l" rtl="1" eaLnBrk="1" fontAlgn="base" hangingPunct="1">
        <a:spcBef>
          <a:spcPct val="0"/>
        </a:spcBef>
        <a:spcAft>
          <a:spcPct val="0"/>
        </a:spcAft>
        <a:defRPr sz="4200">
          <a:solidFill>
            <a:srgbClr val="FF5C9C"/>
          </a:solidFill>
          <a:latin typeface="Century Gothic" pitchFamily="34" charset="0"/>
          <a:cs typeface="Tahoma" pitchFamily="34" charset="0"/>
        </a:defRPr>
      </a:lvl8pPr>
      <a:lvl9pPr marL="2312988" indent="-484188" algn="l" rtl="1" eaLnBrk="1" fontAlgn="base" hangingPunct="1">
        <a:spcBef>
          <a:spcPct val="0"/>
        </a:spcBef>
        <a:spcAft>
          <a:spcPct val="0"/>
        </a:spcAft>
        <a:defRPr sz="4200">
          <a:solidFill>
            <a:srgbClr val="FF5C9C"/>
          </a:solidFill>
          <a:latin typeface="Century Gothic" pitchFamily="34" charset="0"/>
          <a:cs typeface="Tahoma" pitchFamily="34" charset="0"/>
        </a:defRPr>
      </a:lvl9pPr>
    </p:titleStyle>
    <p:bodyStyle>
      <a:lvl1pPr marL="447675" indent="-382588" algn="r" rtl="1" eaLnBrk="1" fontAlgn="base" hangingPunct="1">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r" rtl="1" eaLnBrk="1" fontAlgn="base" hangingPunct="1">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r" rtl="1" eaLnBrk="1" fontAlgn="base" hangingPunct="1">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r" rtl="1" eaLnBrk="1" fontAlgn="base" hangingPunct="1">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r" rtl="1" eaLnBrk="1" fontAlgn="base" hangingPunct="1">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jpeg"/><Relationship Id="rId4" Type="http://schemas.openxmlformats.org/officeDocument/2006/relationships/audio" Target="../media/audio2.wav"/></Relationships>
</file>

<file path=ppt/slides/_rels/slide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6.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bu-dhabi-education(3).jpg"/>
          <p:cNvPicPr>
            <a:picLocks noChangeAspect="1"/>
          </p:cNvPicPr>
          <p:nvPr/>
        </p:nvPicPr>
        <p:blipFill>
          <a:blip r:embed="rId2"/>
          <a:srcRect l="41645" t="-980"/>
          <a:stretch>
            <a:fillRect/>
          </a:stretch>
        </p:blipFill>
        <p:spPr>
          <a:xfrm>
            <a:off x="5867400" y="304800"/>
            <a:ext cx="2662237"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descr="50513_207997467372_3246982_n.jpg"/>
          <p:cNvPicPr>
            <a:picLocks noChangeAspect="1"/>
          </p:cNvPicPr>
          <p:nvPr/>
        </p:nvPicPr>
        <p:blipFill>
          <a:blip r:embed="rId3"/>
          <a:stretch>
            <a:fillRect/>
          </a:stretch>
        </p:blipFill>
        <p:spPr>
          <a:xfrm>
            <a:off x="762000" y="304800"/>
            <a:ext cx="2514600"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مستطيل 5"/>
          <p:cNvSpPr/>
          <p:nvPr/>
        </p:nvSpPr>
        <p:spPr>
          <a:xfrm>
            <a:off x="865966" y="3124200"/>
            <a:ext cx="8090676" cy="2308324"/>
          </a:xfrm>
          <a:prstGeom prst="rect">
            <a:avLst/>
          </a:prstGeom>
          <a:noFill/>
        </p:spPr>
        <p:txBody>
          <a:bodyPr wrap="none" lIns="91440" tIns="45720" rIns="91440" bIns="45720">
            <a:spAutoFit/>
          </a:bodyPr>
          <a:lstStyle/>
          <a:p>
            <a:r>
              <a:rPr lang="ar-AE" sz="4800" b="1" dirty="0" smtClean="0">
                <a:ln w="31550" cmpd="sng">
                  <a:solidFill>
                    <a:srgbClr val="FFC000"/>
                  </a:solidFill>
                  <a:prstDash val="solid"/>
                </a:ln>
                <a:solidFill>
                  <a:srgbClr val="FFFF00"/>
                </a:solidFill>
                <a:effectLst>
                  <a:outerShdw blurRad="50800" dist="40000" dir="5400000" algn="tl" rotWithShape="0">
                    <a:srgbClr val="000000">
                      <a:shade val="5000"/>
                      <a:satMod val="120000"/>
                      <a:alpha val="33000"/>
                    </a:srgbClr>
                  </a:outerShdw>
                </a:effectLst>
              </a:rPr>
              <a:t>مدرسة</a:t>
            </a:r>
            <a:endParaRPr lang="ar-AE" sz="4800" b="1" dirty="0" smtClean="0">
              <a:ln w="31550" cmpd="sng">
                <a:solidFill>
                  <a:srgbClr val="FFC000"/>
                </a:solidFill>
                <a:prstDash val="solid"/>
              </a:ln>
              <a:solidFill>
                <a:srgbClr val="FFFF00"/>
              </a:solidFill>
              <a:effectLst>
                <a:outerShdw blurRad="50800" dist="40000" dir="5400000" algn="tl" rotWithShape="0">
                  <a:srgbClr val="000000">
                    <a:shade val="5000"/>
                    <a:satMod val="120000"/>
                    <a:alpha val="33000"/>
                  </a:srgbClr>
                </a:outerShdw>
              </a:effectLst>
            </a:endParaRPr>
          </a:p>
          <a:p>
            <a:r>
              <a:rPr lang="ar-AE" sz="4800" b="1" cap="none" spc="0" dirty="0" smtClean="0">
                <a:ln w="31550" cmpd="sng">
                  <a:solidFill>
                    <a:srgbClr val="FFC000"/>
                  </a:solidFill>
                  <a:prstDash val="solid"/>
                </a:ln>
                <a:solidFill>
                  <a:srgbClr val="FFFF00"/>
                </a:solidFill>
                <a:effectLst>
                  <a:outerShdw blurRad="50800" dist="40000" dir="5400000" algn="tl" rotWithShape="0">
                    <a:srgbClr val="000000">
                      <a:shade val="5000"/>
                      <a:satMod val="120000"/>
                      <a:alpha val="33000"/>
                    </a:srgbClr>
                  </a:outerShdw>
                </a:effectLst>
              </a:rPr>
              <a:t>الصف </a:t>
            </a:r>
            <a:r>
              <a:rPr lang="en-US" sz="4800" b="1" dirty="0" smtClean="0">
                <a:ln w="31550" cmpd="sng">
                  <a:solidFill>
                    <a:srgbClr val="FFC000"/>
                  </a:solidFill>
                  <a:prstDash val="solid"/>
                </a:ln>
                <a:solidFill>
                  <a:srgbClr val="FFFF00"/>
                </a:solidFill>
                <a:effectLst>
                  <a:outerShdw blurRad="50800" dist="40000" dir="5400000" algn="tl" rotWithShape="0">
                    <a:srgbClr val="000000">
                      <a:shade val="5000"/>
                      <a:satMod val="120000"/>
                      <a:alpha val="33000"/>
                    </a:srgbClr>
                  </a:outerShdw>
                </a:effectLst>
              </a:rPr>
              <a:t>/</a:t>
            </a:r>
            <a:r>
              <a:rPr lang="en-US" sz="4800" b="1" dirty="0" smtClean="0">
                <a:ln w="31550" cmpd="sng">
                  <a:solidFill>
                    <a:srgbClr val="FFC000"/>
                  </a:solidFill>
                  <a:prstDash val="solid"/>
                </a:ln>
                <a:solidFill>
                  <a:srgbClr val="FFFF00"/>
                </a:solidFill>
                <a:effectLst>
                  <a:outerShdw blurRad="50800" dist="40000" dir="5400000" algn="tl" rotWithShape="0">
                    <a:srgbClr val="000000">
                      <a:shade val="5000"/>
                      <a:satMod val="120000"/>
                      <a:alpha val="33000"/>
                    </a:srgbClr>
                  </a:outerShdw>
                </a:effectLst>
              </a:rPr>
              <a:t>1</a:t>
            </a:r>
          </a:p>
          <a:p>
            <a:r>
              <a:rPr lang="ar-AE" sz="4800" b="1" dirty="0" smtClean="0">
                <a:ln w="31550" cmpd="sng">
                  <a:solidFill>
                    <a:srgbClr val="FFC000"/>
                  </a:solidFill>
                  <a:prstDash val="solid"/>
                </a:ln>
                <a:solidFill>
                  <a:srgbClr val="FFFF00"/>
                </a:solidFill>
                <a:effectLst>
                  <a:outerShdw blurRad="50800" dist="40000" dir="5400000" algn="tl" rotWithShape="0">
                    <a:srgbClr val="000000">
                      <a:shade val="5000"/>
                      <a:satMod val="120000"/>
                      <a:alpha val="33000"/>
                    </a:srgbClr>
                  </a:outerShdw>
                </a:effectLst>
              </a:rPr>
              <a:t>المادة : معارف أدبية/ أبو القاسم الشابي</a:t>
            </a:r>
            <a:endParaRPr lang="en-US" sz="4800" b="1" cap="none" spc="0" dirty="0" smtClean="0">
              <a:ln w="31550" cmpd="sng">
                <a:solidFill>
                  <a:srgbClr val="FFC000"/>
                </a:solidFill>
                <a:prstDash val="solid"/>
              </a:ln>
              <a:solidFill>
                <a:srgbClr val="FFFF00"/>
              </a:solidFill>
              <a:effectLst>
                <a:outerShdw blurRad="50800" dist="40000" dir="5400000" algn="tl" rotWithShape="0">
                  <a:srgbClr val="000000">
                    <a:shade val="5000"/>
                    <a:satMod val="120000"/>
                    <a:alpha val="33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C:\Program Files (x86)\Microsoft Office\MEDIA\OFFICE11\Lines\BD14539_.gif"/>
          <p:cNvPicPr>
            <a:picLocks noChangeAspect="1" noChangeArrowheads="1"/>
          </p:cNvPicPr>
          <p:nvPr/>
        </p:nvPicPr>
        <p:blipFill>
          <a:blip r:embed="rId3" cstate="print"/>
          <a:srcRect/>
          <a:stretch>
            <a:fillRect/>
          </a:stretch>
        </p:blipFill>
        <p:spPr bwMode="auto">
          <a:xfrm>
            <a:off x="0" y="1108597"/>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539750" y="2286000"/>
            <a:ext cx="8064500" cy="353943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fontAlgn="auto">
              <a:spcBef>
                <a:spcPts val="0"/>
              </a:spcBef>
              <a:spcAft>
                <a:spcPts val="0"/>
              </a:spcAft>
              <a:defRPr/>
            </a:pPr>
            <a:r>
              <a:rPr lang="ar-AE" sz="2800" b="1" dirty="0"/>
              <a:t>جاء الصبح الجميل المشرق يملأ الافق حسنه وضياءه </a:t>
            </a:r>
            <a:r>
              <a:rPr lang="ar-AE" sz="2800" b="1" dirty="0" smtClean="0"/>
              <a:t>فاستيقظت </a:t>
            </a:r>
            <a:r>
              <a:rPr lang="ar-AE" sz="2800" b="1" dirty="0"/>
              <a:t>الطبيعة من نومها وتمددت الزهور و الطيور و </a:t>
            </a:r>
            <a:r>
              <a:rPr lang="ar-AE" sz="2800" b="1" dirty="0" smtClean="0"/>
              <a:t>أمواج </a:t>
            </a:r>
            <a:r>
              <a:rPr lang="ar-AE" sz="2800" b="1" dirty="0"/>
              <a:t>المياه </a:t>
            </a:r>
            <a:r>
              <a:rPr lang="ar-AE" sz="2800" b="1" dirty="0" smtClean="0"/>
              <a:t>كالذي </a:t>
            </a:r>
            <a:r>
              <a:rPr lang="ar-AE" sz="2800" b="1" dirty="0"/>
              <a:t>استيقظ من غفوته يتمدد </a:t>
            </a:r>
            <a:r>
              <a:rPr lang="ar-AE" sz="2800" b="1" dirty="0" smtClean="0"/>
              <a:t>لإزالة أثر </a:t>
            </a:r>
            <a:r>
              <a:rPr lang="ar-AE" sz="2800" b="1" dirty="0"/>
              <a:t>النوم ، وقد استيقظت الكائنات الحية و استقبلت بالبشر يوماً </a:t>
            </a:r>
            <a:r>
              <a:rPr lang="ar-AE" sz="2800" b="1" dirty="0" smtClean="0"/>
              <a:t>جديداً </a:t>
            </a:r>
            <a:r>
              <a:rPr lang="ar-AE" sz="2800" b="1" dirty="0"/>
              <a:t>فارقت فيه الموت اليومي المتواصل ،فأمر </a:t>
            </a:r>
            <a:r>
              <a:rPr lang="ar-AE" sz="2800" b="1" dirty="0" smtClean="0"/>
              <a:t>الشاعر خرافه </a:t>
            </a:r>
            <a:r>
              <a:rPr lang="ar-AE" sz="2800" b="1" dirty="0"/>
              <a:t>بأن تنهض لتشارك الحياة في العالم الذي استيقظ و غنى للحياة </a:t>
            </a:r>
            <a:r>
              <a:rPr lang="ar-AE" sz="2800" b="1" dirty="0" smtClean="0"/>
              <a:t>الجميلة</a:t>
            </a:r>
            <a:endParaRPr lang="en-US" sz="2450" b="1" dirty="0"/>
          </a:p>
        </p:txBody>
      </p:sp>
      <p:sp>
        <p:nvSpPr>
          <p:cNvPr id="10" name="مستطيل 9"/>
          <p:cNvSpPr/>
          <p:nvPr/>
        </p:nvSpPr>
        <p:spPr>
          <a:xfrm>
            <a:off x="6178614" y="1478820"/>
            <a:ext cx="2640466" cy="646331"/>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ar-AE" sz="3600" b="1" cap="none" spc="0" dirty="0" smtClean="0">
                <a:ln w="50800"/>
                <a:solidFill>
                  <a:srgbClr val="FFFF00"/>
                </a:solidFill>
                <a:effectLst/>
              </a:rPr>
              <a:t>المقطوعة الثانية</a:t>
            </a:r>
            <a:endParaRPr lang="ar-SA" sz="3600" b="1" cap="none" spc="0" dirty="0">
              <a:ln w="50800"/>
              <a:solidFill>
                <a:srgbClr val="FFFF00"/>
              </a:solidFill>
              <a:effectLst/>
            </a:endParaRPr>
          </a:p>
        </p:txBody>
      </p:sp>
    </p:spTree>
    <p:extLst>
      <p:ext uri="{BB962C8B-B14F-4D97-AF65-F5344CB8AC3E}">
        <p14:creationId xmlns:p14="http://schemas.microsoft.com/office/powerpoint/2010/main" val="3009540368"/>
      </p:ext>
    </p:extLst>
  </p:cSld>
  <p:clrMapOvr>
    <a:masterClrMapping/>
  </p:clrMapOvr>
  <p:transition>
    <p:comb/>
    <p:sndAc>
      <p:stSnd>
        <p:snd r:embed="rId2" name="suction.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C:\Program Files (x86)\Microsoft Office\MEDIA\OFFICE11\Lines\BD14539_.gif"/>
          <p:cNvPicPr>
            <a:picLocks noChangeAspect="1" noChangeArrowheads="1"/>
          </p:cNvPicPr>
          <p:nvPr/>
        </p:nvPicPr>
        <p:blipFill>
          <a:blip r:embed="rId3" cstate="print"/>
          <a:srcRect/>
          <a:stretch>
            <a:fillRect/>
          </a:stretch>
        </p:blipFill>
        <p:spPr bwMode="auto">
          <a:xfrm>
            <a:off x="0" y="533400"/>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539750" y="1710803"/>
            <a:ext cx="8064500" cy="440120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fontAlgn="auto">
              <a:spcBef>
                <a:spcPts val="0"/>
              </a:spcBef>
              <a:spcAft>
                <a:spcPts val="0"/>
              </a:spcAft>
              <a:defRPr/>
            </a:pPr>
            <a:r>
              <a:rPr lang="ar-AE" sz="2800" b="1" dirty="0"/>
              <a:t>الراعي يتمنى من </a:t>
            </a:r>
            <a:r>
              <a:rPr lang="ar-AE" sz="2800" b="1" dirty="0" smtClean="0"/>
              <a:t>أغنامه أن </a:t>
            </a:r>
            <a:r>
              <a:rPr lang="ar-AE" sz="2800" b="1" dirty="0"/>
              <a:t>تتبعه بين </a:t>
            </a:r>
            <a:r>
              <a:rPr lang="ar-AE" sz="2800" b="1" dirty="0" smtClean="0"/>
              <a:t>أسراب </a:t>
            </a:r>
            <a:r>
              <a:rPr lang="ar-AE" sz="2800" b="1" dirty="0"/>
              <a:t>الطيور </a:t>
            </a:r>
            <a:r>
              <a:rPr lang="ar-AE" sz="2800" b="1" dirty="0" smtClean="0"/>
              <a:t>الطائرة </a:t>
            </a:r>
            <a:r>
              <a:rPr lang="ar-AE" sz="2800" b="1" dirty="0"/>
              <a:t>فوق </a:t>
            </a:r>
            <a:r>
              <a:rPr lang="ar-AE" sz="2800" b="1" dirty="0" smtClean="0"/>
              <a:t>الأرض أو قريباً </a:t>
            </a:r>
            <a:r>
              <a:rPr lang="ar-AE" sz="2800" b="1" dirty="0"/>
              <a:t>منها ، </a:t>
            </a:r>
            <a:r>
              <a:rPr lang="ar-AE" sz="2800" b="1" dirty="0" smtClean="0"/>
              <a:t>وأراد </a:t>
            </a:r>
            <a:r>
              <a:rPr lang="ar-AE" sz="2800" b="1" dirty="0"/>
              <a:t>هنا </a:t>
            </a:r>
            <a:r>
              <a:rPr lang="ar-AE" sz="2800" b="1" dirty="0" smtClean="0"/>
              <a:t>أن </a:t>
            </a:r>
            <a:r>
              <a:rPr lang="ar-AE" sz="2800" b="1" dirty="0"/>
              <a:t>يبين فرحة الراعي و قطيعه و </a:t>
            </a:r>
            <a:r>
              <a:rPr lang="ar-AE" sz="2800" b="1" dirty="0" smtClean="0"/>
              <a:t>كأنه </a:t>
            </a:r>
            <a:r>
              <a:rPr lang="ar-AE" sz="2800" b="1" dirty="0"/>
              <a:t>يطير مع الطيور ، ويطلب الراعي من شياهه </a:t>
            </a:r>
            <a:r>
              <a:rPr lang="ar-AE" sz="2800" b="1" dirty="0" smtClean="0"/>
              <a:t>أن </a:t>
            </a:r>
            <a:r>
              <a:rPr lang="ar-AE" sz="2800" b="1" dirty="0"/>
              <a:t>تصيح حتى تملأ الوادي </a:t>
            </a:r>
            <a:r>
              <a:rPr lang="ar-AE" sz="2800" b="1" dirty="0" smtClean="0"/>
              <a:t>فرحاً </a:t>
            </a:r>
            <a:r>
              <a:rPr lang="ar-AE" sz="2800" b="1" dirty="0"/>
              <a:t>وسعادة </a:t>
            </a:r>
            <a:r>
              <a:rPr lang="ar-AE" sz="2800" b="1" dirty="0" smtClean="0"/>
              <a:t>لأنه </a:t>
            </a:r>
            <a:r>
              <a:rPr lang="ar-AE" sz="2800" b="1" dirty="0"/>
              <a:t>يحب </a:t>
            </a:r>
            <a:r>
              <a:rPr lang="ar-AE" sz="2800" b="1" dirty="0" smtClean="0"/>
              <a:t>ذلك </a:t>
            </a:r>
            <a:r>
              <a:rPr lang="ar-AE" sz="2800" b="1" dirty="0"/>
              <a:t>كله </a:t>
            </a:r>
            <a:r>
              <a:rPr lang="ar-AE" sz="2800" b="1" dirty="0" smtClean="0"/>
              <a:t>ويأمرها </a:t>
            </a:r>
            <a:r>
              <a:rPr lang="ar-AE" sz="2800" b="1" dirty="0"/>
              <a:t>بان تسمع صوت جريان الماء في السواقي، و </a:t>
            </a:r>
            <a:r>
              <a:rPr lang="ar-AE" sz="2800" b="1" dirty="0" smtClean="0"/>
              <a:t>أن </a:t>
            </a:r>
            <a:r>
              <a:rPr lang="ar-AE" sz="2800" b="1" dirty="0"/>
              <a:t>تشم الروائح </a:t>
            </a:r>
            <a:r>
              <a:rPr lang="ar-AE" sz="2800" b="1" dirty="0" smtClean="0"/>
              <a:t>العطرة </a:t>
            </a:r>
            <a:r>
              <a:rPr lang="ar-AE" sz="2800" b="1" dirty="0"/>
              <a:t>من الزهور . كما امرها بان </a:t>
            </a:r>
            <a:r>
              <a:rPr lang="ar-AE" sz="2800" b="1" dirty="0" smtClean="0"/>
              <a:t>تتأمل </a:t>
            </a:r>
            <a:r>
              <a:rPr lang="ar-AE" sz="2800" b="1" dirty="0"/>
              <a:t>جمال منظر الوادي وقد غطاه الضباب </a:t>
            </a:r>
            <a:r>
              <a:rPr lang="ar-AE" sz="2800" b="1" dirty="0" smtClean="0"/>
              <a:t>المضيء </a:t>
            </a:r>
            <a:r>
              <a:rPr lang="ar-AE" sz="2800" b="1" dirty="0"/>
              <a:t>كالشمس التي تملأ الوادي بنورها</a:t>
            </a:r>
            <a:endParaRPr lang="en-US" sz="2450" b="1" dirty="0"/>
          </a:p>
        </p:txBody>
      </p:sp>
      <p:sp>
        <p:nvSpPr>
          <p:cNvPr id="10" name="مستطيل 9"/>
          <p:cNvSpPr/>
          <p:nvPr/>
        </p:nvSpPr>
        <p:spPr>
          <a:xfrm>
            <a:off x="6195446" y="903623"/>
            <a:ext cx="2606804" cy="646331"/>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ar-AE" sz="3600" b="1" cap="none" spc="0" dirty="0" smtClean="0">
                <a:ln w="50800"/>
                <a:solidFill>
                  <a:srgbClr val="FFFF00"/>
                </a:solidFill>
                <a:effectLst/>
              </a:rPr>
              <a:t>المقطوعة الثالثة</a:t>
            </a:r>
            <a:endParaRPr lang="ar-SA" sz="3600" b="1" cap="none" spc="0" dirty="0">
              <a:ln w="50800"/>
              <a:solidFill>
                <a:srgbClr val="FFFF00"/>
              </a:solidFill>
              <a:effectLst/>
            </a:endParaRPr>
          </a:p>
        </p:txBody>
      </p:sp>
    </p:spTree>
    <p:extLst>
      <p:ext uri="{BB962C8B-B14F-4D97-AF65-F5344CB8AC3E}">
        <p14:creationId xmlns:p14="http://schemas.microsoft.com/office/powerpoint/2010/main" val="1054904635"/>
      </p:ext>
    </p:extLst>
  </p:cSld>
  <p:clrMapOvr>
    <a:masterClrMapping/>
  </p:clrMapOvr>
  <p:transition>
    <p:comb/>
    <p:sndAc>
      <p:stSnd>
        <p:snd r:embed="rId2" name="suction.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C:\Program Files (x86)\Microsoft Office\MEDIA\OFFICE11\Lines\BD14539_.gif"/>
          <p:cNvPicPr>
            <a:picLocks noChangeAspect="1" noChangeArrowheads="1"/>
          </p:cNvPicPr>
          <p:nvPr/>
        </p:nvPicPr>
        <p:blipFill>
          <a:blip r:embed="rId3" cstate="print"/>
          <a:srcRect/>
          <a:stretch>
            <a:fillRect/>
          </a:stretch>
        </p:blipFill>
        <p:spPr bwMode="auto">
          <a:xfrm>
            <a:off x="-3629" y="533400"/>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536121" y="1710803"/>
            <a:ext cx="8064500" cy="440120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fontAlgn="auto">
              <a:spcBef>
                <a:spcPts val="0"/>
              </a:spcBef>
              <a:spcAft>
                <a:spcPts val="0"/>
              </a:spcAft>
              <a:defRPr/>
            </a:pPr>
            <a:r>
              <a:rPr lang="ar-AE" sz="2800" b="1" dirty="0"/>
              <a:t>يتضح هنا أن الشاعر يحب شياهه ويعتني بها فهو يطلب منها أن تقطف من أعشاب الغابة الرطب واليابسة وأن تستمتع بالمرعى الجديد ، ويبدأ الشاعر يطرب شياهه ويسمعها الألحان العذبة الجميلة والصادرة من شبابته ، فهذه الألحان صادرة من أعماق قلب الشاعر المحب لشياهه فتلك الأنغام جميلة وكأنها الورود ذات الرائحة الزكية ، وصوت الشاعر جميل مطرب للشياه وكأنه صوت البلبل الذي يشدو بالغناء وهو في غاية السعادة والفرح .</a:t>
            </a:r>
            <a:endParaRPr lang="en-US" sz="2450" b="1" dirty="0"/>
          </a:p>
        </p:txBody>
      </p:sp>
      <p:sp>
        <p:nvSpPr>
          <p:cNvPr id="10" name="مستطيل 9"/>
          <p:cNvSpPr/>
          <p:nvPr/>
        </p:nvSpPr>
        <p:spPr>
          <a:xfrm>
            <a:off x="1434717" y="892737"/>
            <a:ext cx="7800533" cy="646331"/>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ar-AE" sz="3600" b="1" cap="none" spc="0" dirty="0" smtClean="0">
                <a:ln w="50800"/>
                <a:solidFill>
                  <a:srgbClr val="FFFF00"/>
                </a:solidFill>
                <a:effectLst/>
              </a:rPr>
              <a:t>المقطوعة الرابعة: سعادة الشاعر و مناجاته لشياهه</a:t>
            </a:r>
            <a:endParaRPr lang="ar-SA" sz="3600" b="1" cap="none" spc="0" dirty="0">
              <a:ln w="50800"/>
              <a:solidFill>
                <a:srgbClr val="FFFF00"/>
              </a:solidFill>
              <a:effectLst/>
            </a:endParaRPr>
          </a:p>
        </p:txBody>
      </p:sp>
    </p:spTree>
    <p:extLst>
      <p:ext uri="{BB962C8B-B14F-4D97-AF65-F5344CB8AC3E}">
        <p14:creationId xmlns:p14="http://schemas.microsoft.com/office/powerpoint/2010/main" val="3048134302"/>
      </p:ext>
    </p:extLst>
  </p:cSld>
  <p:clrMapOvr>
    <a:masterClrMapping/>
  </p:clrMapOvr>
  <p:transition>
    <p:comb/>
    <p:sndAc>
      <p:stSnd>
        <p:snd r:embed="rId2" name="suction.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C:\Program Files (x86)\Microsoft Office\MEDIA\OFFICE11\Lines\BD14539_.gif"/>
          <p:cNvPicPr>
            <a:picLocks noChangeAspect="1" noChangeArrowheads="1"/>
          </p:cNvPicPr>
          <p:nvPr/>
        </p:nvPicPr>
        <p:blipFill>
          <a:blip r:embed="rId3" cstate="print"/>
          <a:srcRect/>
          <a:stretch>
            <a:fillRect/>
          </a:stretch>
        </p:blipFill>
        <p:spPr bwMode="auto">
          <a:xfrm>
            <a:off x="0" y="457200"/>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557893" y="1425311"/>
            <a:ext cx="8064500" cy="526297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fontAlgn="auto">
              <a:spcBef>
                <a:spcPts val="0"/>
              </a:spcBef>
              <a:spcAft>
                <a:spcPts val="0"/>
              </a:spcAft>
              <a:defRPr/>
            </a:pPr>
            <a:r>
              <a:rPr lang="ar-AE" sz="2800" b="1" dirty="0"/>
              <a:t>يطلب الشاعر من شياهه عندما يصلون إلى الغابة </a:t>
            </a:r>
            <a:r>
              <a:rPr lang="ar-AE" sz="2800" b="1" dirty="0" smtClean="0"/>
              <a:t>ويتغلغلون </a:t>
            </a:r>
            <a:r>
              <a:rPr lang="ar-AE" sz="2800" b="1" dirty="0"/>
              <a:t>داخلها حتى أن الشجر يغطيهم يطلب منها أن </a:t>
            </a:r>
            <a:r>
              <a:rPr lang="ar-AE" sz="2800" b="1" dirty="0" smtClean="0"/>
              <a:t>تقطفها </a:t>
            </a:r>
            <a:r>
              <a:rPr lang="ar-AE" sz="2800" b="1" dirty="0"/>
              <a:t>تريد من خيرات الغابة والمليئة بالعشب والزهور والثمار فهذا كله تحت تصرفها تأخذ منه ما تريد </a:t>
            </a:r>
            <a:r>
              <a:rPr lang="ar-AE" sz="2800" b="1" dirty="0" smtClean="0"/>
              <a:t>.</a:t>
            </a:r>
          </a:p>
          <a:p>
            <a:pPr fontAlgn="auto">
              <a:spcBef>
                <a:spcPts val="0"/>
              </a:spcBef>
              <a:spcAft>
                <a:spcPts val="0"/>
              </a:spcAft>
              <a:defRPr/>
            </a:pPr>
            <a:r>
              <a:rPr lang="ar-AE" sz="2800" b="1" dirty="0" smtClean="0"/>
              <a:t> </a:t>
            </a:r>
            <a:r>
              <a:rPr lang="ar-AE" sz="2800" b="1" dirty="0"/>
              <a:t>فـــــــــهذه الخيرات قد </a:t>
            </a:r>
            <a:r>
              <a:rPr lang="ar-AE" sz="2800" b="1" dirty="0" smtClean="0"/>
              <a:t>أرضعت </a:t>
            </a:r>
            <a:r>
              <a:rPr lang="ar-AE" sz="2800" b="1" dirty="0"/>
              <a:t>واستمدت نورها من الشمس وكأنها الأم المرضعة لأطفالها ، ويأتي القمر ويكمل دوره في هذه التغذية والعناية وكأنه الأب المكمل لدور الأم في رعاية الأبناء والاهتمام بهم ، وهذه الأعشاب ارتوت وسقت الماء من قطرات الندى المتساقطة عليها وقت انبلاج الفجر .</a:t>
            </a:r>
            <a:endParaRPr lang="en-US" sz="2450" b="1" dirty="0"/>
          </a:p>
        </p:txBody>
      </p:sp>
      <p:sp>
        <p:nvSpPr>
          <p:cNvPr id="10" name="مستطيل 9"/>
          <p:cNvSpPr/>
          <p:nvPr/>
        </p:nvSpPr>
        <p:spPr>
          <a:xfrm>
            <a:off x="887617" y="816537"/>
            <a:ext cx="8223726" cy="52322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ar-AE" sz="2800" b="1" cap="none" spc="0" dirty="0" smtClean="0">
                <a:ln w="50800"/>
                <a:solidFill>
                  <a:srgbClr val="FFFF00"/>
                </a:solidFill>
                <a:effectLst/>
              </a:rPr>
              <a:t>المقطوعة الخامسة :الشاعر يطلب من شياهه الاستمتاع بخيرات الغابة</a:t>
            </a:r>
            <a:endParaRPr lang="ar-SA" sz="2800" b="1" cap="none" spc="0" dirty="0">
              <a:ln w="50800"/>
              <a:solidFill>
                <a:srgbClr val="FFFF00"/>
              </a:solidFill>
              <a:effectLst/>
            </a:endParaRPr>
          </a:p>
        </p:txBody>
      </p:sp>
    </p:spTree>
    <p:extLst>
      <p:ext uri="{BB962C8B-B14F-4D97-AF65-F5344CB8AC3E}">
        <p14:creationId xmlns:p14="http://schemas.microsoft.com/office/powerpoint/2010/main" val="2009802992"/>
      </p:ext>
    </p:extLst>
  </p:cSld>
  <p:clrMapOvr>
    <a:masterClrMapping/>
  </p:clrMapOvr>
  <p:transition>
    <p:comb/>
    <p:sndAc>
      <p:stSnd>
        <p:snd r:embed="rId2" name="suction.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424" y="838200"/>
            <a:ext cx="6657976" cy="50524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79500" y="0"/>
            <a:ext cx="7416800" cy="830997"/>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spAutoFit/>
          </a:bodyPr>
          <a:lstStyle/>
          <a:p>
            <a:pPr algn="ctr">
              <a:defRPr/>
            </a:pPr>
            <a:r>
              <a:rPr lang="ar-AE" sz="4800" b="1" dirty="0" smtClean="0">
                <a:solidFill>
                  <a:srgbClr val="FFC000"/>
                </a:solidFill>
                <a:latin typeface="Times New Roman" pitchFamily="18" charset="0"/>
                <a:cs typeface="Times New Roman" pitchFamily="18" charset="0"/>
              </a:rPr>
              <a:t>نبذة عن الشاعر</a:t>
            </a:r>
            <a:endParaRPr lang="en-US" sz="4000" dirty="0">
              <a:solidFill>
                <a:schemeClr val="tx1"/>
              </a:solidFill>
              <a:latin typeface="Arial" pitchFamily="34" charset="0"/>
              <a:cs typeface="Arial" pitchFamily="34" charset="0"/>
            </a:endParaRPr>
          </a:p>
        </p:txBody>
      </p:sp>
      <p:pic>
        <p:nvPicPr>
          <p:cNvPr id="1026" name="Picture 2" descr="C:\Users\ehab\Desktop\433p.jpg"/>
          <p:cNvPicPr>
            <a:picLocks noChangeAspect="1" noChangeArrowheads="1"/>
          </p:cNvPicPr>
          <p:nvPr/>
        </p:nvPicPr>
        <p:blipFill>
          <a:blip r:embed="rId5">
            <a:extLst>
              <a:ext uri="{BEBA8EAE-BF5A-486C-A8C5-ECC9F3942E4B}">
                <a14:imgProps xmlns:a14="http://schemas.microsoft.com/office/drawing/2010/main">
                  <a14:imgLayer r:embed="rId6">
                    <a14:imgEffect>
                      <a14:colorTemperature colorTemp="6000"/>
                    </a14:imgEffect>
                    <a14:imgEffect>
                      <a14:brightnessContrast bright="12000" contrast="-7000"/>
                    </a14:imgEffect>
                  </a14:imgLayer>
                </a14:imgProps>
              </a:ext>
              <a:ext uri="{28A0092B-C50C-407E-A947-70E740481C1C}">
                <a14:useLocalDpi xmlns:a14="http://schemas.microsoft.com/office/drawing/2010/main" val="0"/>
              </a:ext>
            </a:extLst>
          </a:blip>
          <a:srcRect/>
          <a:stretch>
            <a:fillRect/>
          </a:stretch>
        </p:blipFill>
        <p:spPr bwMode="auto">
          <a:xfrm>
            <a:off x="152400" y="1676400"/>
            <a:ext cx="3200400" cy="4267200"/>
          </a:xfrm>
          <a:prstGeom prst="rect">
            <a:avLst/>
          </a:prstGeom>
          <a:noFill/>
          <a:effectLst>
            <a:glow rad="190500">
              <a:schemeClr val="accent1">
                <a:alpha val="39000"/>
              </a:schemeClr>
            </a:glow>
            <a:softEdge rad="635000"/>
          </a:effectLst>
          <a:extLst>
            <a:ext uri="{909E8E84-426E-40DD-AFC4-6F175D3DCCD1}">
              <a14:hiddenFill xmlns:a14="http://schemas.microsoft.com/office/drawing/2010/main">
                <a:solidFill>
                  <a:srgbClr val="FFFFFF"/>
                </a:solidFill>
              </a14:hiddenFill>
            </a:ext>
          </a:extLst>
        </p:spPr>
      </p:pic>
      <p:sp>
        <p:nvSpPr>
          <p:cNvPr id="5" name="مستطيل 4"/>
          <p:cNvSpPr/>
          <p:nvPr/>
        </p:nvSpPr>
        <p:spPr>
          <a:xfrm>
            <a:off x="3505200" y="1603829"/>
            <a:ext cx="5450114" cy="501675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r>
              <a:rPr lang="ar-AE" sz="2200" b="1" dirty="0">
                <a:solidFill>
                  <a:schemeClr val="tx1"/>
                </a:solidFill>
              </a:rPr>
              <a:t>ولد أبو القاسم الشابي في يوم الأربعاء في الرابع والعشرين من فبراير عام 1909م الموافق الثالث من شهر صفر سنة 1327 هـ وذلك في مدينة توزر في تونس. قضى الشيخ محمد الشابي حياته المسلكية في القضاء بمختلف المدن التونسية </a:t>
            </a:r>
            <a:r>
              <a:rPr lang="ar-AE" sz="2200" b="1" dirty="0" smtClean="0">
                <a:solidFill>
                  <a:schemeClr val="tx1"/>
                </a:solidFill>
              </a:rPr>
              <a:t>. </a:t>
            </a:r>
            <a:r>
              <a:rPr lang="ar-AE" sz="2200" b="1" dirty="0">
                <a:solidFill>
                  <a:schemeClr val="tx1"/>
                </a:solidFill>
              </a:rPr>
              <a:t>كان الشيخ محمد الشابي رجلاً صالحاً تقياً يقضي يومه بين المسجد والمحكمة والمنزل وفي هذا الجو نشأ أبو القاسم الشابي </a:t>
            </a:r>
            <a:r>
              <a:rPr lang="ar-AE" sz="2000" b="1" dirty="0">
                <a:solidFill>
                  <a:schemeClr val="tx1"/>
                </a:solidFill>
              </a:rPr>
              <a:t>لقد توفي أبو القاسم الشابي في المستشفى في التاسع من أكتوبر من عام 1934 فجراً في الساعة الرابعة من صباح يوم الأثنين الموافق لليوم الأول من رجب سنة 1353 هـ بسبب مرض القلب الذي أصابه.</a:t>
            </a:r>
          </a:p>
        </p:txBody>
      </p:sp>
      <p:pic>
        <p:nvPicPr>
          <p:cNvPr id="6" name="Picture 3" descr="C:\Program Files (x86)\Microsoft Office\MEDIA\OFFICE11\Lines\BD14539_.gif"/>
          <p:cNvPicPr>
            <a:picLocks noChangeAspect="1" noChangeArrowheads="1"/>
          </p:cNvPicPr>
          <p:nvPr/>
        </p:nvPicPr>
        <p:blipFill>
          <a:blip r:embed="rId7" cstate="print"/>
          <a:srcRect/>
          <a:stretch>
            <a:fillRect/>
          </a:stretch>
        </p:blipFill>
        <p:spPr bwMode="auto">
          <a:xfrm>
            <a:off x="-47172" y="830997"/>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sndAc>
      <p:stSnd>
        <p:snd r:embed="rId3" name="drumroll.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animEffect transition="in" filter="blinds(horizontal)">
                                      <p:cBhvr>
                                        <p:cTn id="7" dur="500"/>
                                        <p:tgtEl>
                                          <p:spTgt spid="1025"/>
                                        </p:tgtEl>
                                      </p:cBhvr>
                                    </p:animEffect>
                                  </p:childTnLst>
                                  <p:subTnLst>
                                    <p:audio>
                                      <p:cMediaNode>
                                        <p:cTn display="0" masterRel="sameClick">
                                          <p:stCondLst>
                                            <p:cond evt="begin" delay="0">
                                              <p:tn val="5"/>
                                            </p:cond>
                                          </p:stCondLst>
                                          <p:endCondLst>
                                            <p:cond evt="onStopAudio" delay="0">
                                              <p:tgtEl>
                                                <p:sldTgt/>
                                              </p:tgtEl>
                                            </p:cond>
                                          </p:endCondLst>
                                        </p:cTn>
                                        <p:tgtEl>
                                          <p:sndTgt r:embed="rId4"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2664266" y="228600"/>
            <a:ext cx="3815468" cy="646331"/>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pPr algn="ctr" fontAlgn="auto">
              <a:spcBef>
                <a:spcPts val="0"/>
              </a:spcBef>
              <a:spcAft>
                <a:spcPts val="0"/>
              </a:spcAft>
              <a:defRPr/>
            </a:pPr>
            <a:r>
              <a:rPr lang="ar-AE" sz="3600" b="1" dirty="0" smtClean="0">
                <a:solidFill>
                  <a:schemeClr val="tx1"/>
                </a:solidFill>
                <a:effectLst>
                  <a:glow rad="228600">
                    <a:schemeClr val="accent1">
                      <a:satMod val="175000"/>
                      <a:alpha val="40000"/>
                    </a:schemeClr>
                  </a:glow>
                </a:effectLst>
              </a:rPr>
              <a:t>القصيدة الشعرية</a:t>
            </a:r>
            <a:endParaRPr lang="ar-AE" sz="3600" b="1" dirty="0">
              <a:solidFill>
                <a:schemeClr val="tx1"/>
              </a:solidFill>
              <a:effectLst>
                <a:glow rad="228600">
                  <a:schemeClr val="accent1">
                    <a:satMod val="175000"/>
                    <a:alpha val="40000"/>
                  </a:schemeClr>
                </a:glow>
              </a:effectLst>
            </a:endParaRPr>
          </a:p>
        </p:txBody>
      </p:sp>
      <p:pic>
        <p:nvPicPr>
          <p:cNvPr id="15363" name="Picture 3" descr="C:\Program Files (x86)\Microsoft Office\MEDIA\OFFICE11\Lines\BD14539_.gif"/>
          <p:cNvPicPr>
            <a:picLocks noChangeAspect="1" noChangeArrowheads="1"/>
          </p:cNvPicPr>
          <p:nvPr/>
        </p:nvPicPr>
        <p:blipFill>
          <a:blip r:embed="rId4" cstate="print"/>
          <a:srcRect/>
          <a:stretch>
            <a:fillRect/>
          </a:stretch>
        </p:blipFill>
        <p:spPr bwMode="auto">
          <a:xfrm>
            <a:off x="29029" y="970544"/>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14515" y="4531663"/>
            <a:ext cx="9158514" cy="230832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fontAlgn="auto">
              <a:spcBef>
                <a:spcPts val="0"/>
              </a:spcBef>
              <a:spcAft>
                <a:spcPts val="0"/>
              </a:spcAft>
              <a:defRPr/>
            </a:pPr>
            <a:r>
              <a:rPr lang="ar-AE" sz="3600" dirty="0"/>
              <a:t>وإذا جئنا إلى الغاب ، </a:t>
            </a:r>
            <a:r>
              <a:rPr lang="ar-AE" sz="3600" dirty="0" smtClean="0"/>
              <a:t>و </a:t>
            </a:r>
            <a:r>
              <a:rPr lang="ar-AE" sz="3600" dirty="0" err="1" smtClean="0"/>
              <a:t>غطانا</a:t>
            </a:r>
            <a:r>
              <a:rPr lang="ar-AE" sz="3600" dirty="0" smtClean="0"/>
              <a:t> </a:t>
            </a:r>
            <a:r>
              <a:rPr lang="ar-AE" sz="3600" dirty="0"/>
              <a:t>الشجر</a:t>
            </a:r>
          </a:p>
          <a:p>
            <a:pPr algn="ctr" fontAlgn="auto">
              <a:spcBef>
                <a:spcPts val="0"/>
              </a:spcBef>
              <a:spcAft>
                <a:spcPts val="0"/>
              </a:spcAft>
              <a:defRPr/>
            </a:pPr>
            <a:r>
              <a:rPr lang="ar-AE" sz="3600" dirty="0"/>
              <a:t>فاقطفي ما شئت من عشب، وزهر, وثمر</a:t>
            </a:r>
          </a:p>
          <a:p>
            <a:pPr algn="ctr" fontAlgn="auto">
              <a:spcBef>
                <a:spcPts val="0"/>
              </a:spcBef>
              <a:spcAft>
                <a:spcPts val="0"/>
              </a:spcAft>
              <a:defRPr/>
            </a:pPr>
            <a:r>
              <a:rPr lang="ar-AE" sz="3600" dirty="0"/>
              <a:t>أرضعته الشمس بالضوء , </a:t>
            </a:r>
            <a:r>
              <a:rPr lang="ar-AE" sz="3600" dirty="0" smtClean="0"/>
              <a:t>و غذاه </a:t>
            </a:r>
            <a:r>
              <a:rPr lang="ar-AE" sz="3600" dirty="0"/>
              <a:t>القمر</a:t>
            </a:r>
          </a:p>
          <a:p>
            <a:pPr algn="ctr" fontAlgn="auto">
              <a:spcBef>
                <a:spcPts val="0"/>
              </a:spcBef>
              <a:spcAft>
                <a:spcPts val="0"/>
              </a:spcAft>
              <a:defRPr/>
            </a:pPr>
            <a:r>
              <a:rPr lang="ar-AE" sz="3600" dirty="0"/>
              <a:t>وارتوى من قطرات الطل، في وقت السحر</a:t>
            </a:r>
            <a:endParaRPr lang="en-US" sz="3600" dirty="0"/>
          </a:p>
        </p:txBody>
      </p:sp>
      <p:sp>
        <p:nvSpPr>
          <p:cNvPr id="6" name="مستطيل 5"/>
          <p:cNvSpPr/>
          <p:nvPr/>
        </p:nvSpPr>
        <p:spPr>
          <a:xfrm>
            <a:off x="58059" y="1654076"/>
            <a:ext cx="9114970" cy="230832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fontAlgn="auto">
              <a:spcBef>
                <a:spcPts val="0"/>
              </a:spcBef>
              <a:spcAft>
                <a:spcPts val="0"/>
              </a:spcAft>
              <a:defRPr/>
            </a:pPr>
            <a:r>
              <a:rPr lang="ar-AE" sz="3600" dirty="0"/>
              <a:t>أقبل الصبح يغني للحياة الناعسة</a:t>
            </a:r>
            <a:br>
              <a:rPr lang="ar-AE" sz="3600" dirty="0"/>
            </a:br>
            <a:r>
              <a:rPr lang="ar-AE" sz="3600" dirty="0"/>
              <a:t>والربى تحلم في ظل الغصون المائسة</a:t>
            </a:r>
            <a:br>
              <a:rPr lang="ar-AE" sz="3600" dirty="0"/>
            </a:br>
            <a:r>
              <a:rPr lang="ar-AE" sz="3600" dirty="0"/>
              <a:t>والصّبا ترقص </a:t>
            </a:r>
            <a:r>
              <a:rPr lang="ar-AE" sz="3600" dirty="0" smtClean="0"/>
              <a:t>أوراق الزهور اليابسة</a:t>
            </a:r>
            <a:r>
              <a:rPr lang="ar-AE" sz="3600" dirty="0"/>
              <a:t/>
            </a:r>
            <a:br>
              <a:rPr lang="ar-AE" sz="3600" dirty="0"/>
            </a:br>
            <a:r>
              <a:rPr lang="ar-AE" sz="3600" dirty="0"/>
              <a:t>وتهادى النور في تلك الفجاج الدامسة</a:t>
            </a:r>
            <a:endParaRPr lang="en-US" sz="3600" dirty="0"/>
          </a:p>
        </p:txBody>
      </p:sp>
      <p:sp>
        <p:nvSpPr>
          <p:cNvPr id="7" name="مستطيل 6"/>
          <p:cNvSpPr/>
          <p:nvPr/>
        </p:nvSpPr>
        <p:spPr>
          <a:xfrm>
            <a:off x="7434879" y="1155656"/>
            <a:ext cx="1709121" cy="646331"/>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ar-AE" sz="3600" b="1" cap="none" spc="0" dirty="0" smtClean="0">
                <a:ln w="50800"/>
                <a:solidFill>
                  <a:srgbClr val="FFFF00"/>
                </a:solidFill>
                <a:effectLst/>
              </a:rPr>
              <a:t>المقطع </a:t>
            </a:r>
            <a:r>
              <a:rPr lang="en-US" sz="3600" b="1" cap="none" spc="0" dirty="0" smtClean="0">
                <a:ln w="50800"/>
                <a:solidFill>
                  <a:srgbClr val="FFFF00"/>
                </a:solidFill>
                <a:effectLst/>
              </a:rPr>
              <a:t> 1</a:t>
            </a:r>
            <a:endParaRPr lang="ar-SA" sz="3600" b="1" cap="none" spc="0" dirty="0">
              <a:ln w="50800"/>
              <a:solidFill>
                <a:srgbClr val="FFFF00"/>
              </a:solidFill>
              <a:effectLst/>
            </a:endParaRPr>
          </a:p>
        </p:txBody>
      </p:sp>
      <p:sp>
        <p:nvSpPr>
          <p:cNvPr id="8" name="مستطيل 7"/>
          <p:cNvSpPr/>
          <p:nvPr/>
        </p:nvSpPr>
        <p:spPr>
          <a:xfrm>
            <a:off x="7434878" y="3962400"/>
            <a:ext cx="1709121" cy="646331"/>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ar-AE" sz="3600" b="1" cap="none" spc="0" dirty="0" smtClean="0">
                <a:ln w="50800"/>
                <a:solidFill>
                  <a:srgbClr val="FFFF00"/>
                </a:solidFill>
                <a:effectLst/>
              </a:rPr>
              <a:t>المقطع </a:t>
            </a:r>
            <a:r>
              <a:rPr lang="en-US" sz="3600" b="1" cap="none" spc="0" dirty="0" smtClean="0">
                <a:ln w="50800"/>
                <a:solidFill>
                  <a:srgbClr val="FFFF00"/>
                </a:solidFill>
                <a:effectLst/>
              </a:rPr>
              <a:t> 2</a:t>
            </a:r>
            <a:endParaRPr lang="ar-SA" sz="3600" b="1" cap="none" spc="0" dirty="0">
              <a:ln w="50800"/>
              <a:solidFill>
                <a:srgbClr val="FFFF00"/>
              </a:solidFill>
              <a:effectLst/>
            </a:endParaRPr>
          </a:p>
        </p:txBody>
      </p:sp>
    </p:spTree>
  </p:cSld>
  <p:clrMapOvr>
    <a:masterClrMapping/>
  </p:clrMapOvr>
  <p:transition>
    <p:wheel spokes="8"/>
    <p:sndAc>
      <p:stSnd>
        <p:snd r:embed="rId3" name="wind.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C:\Program Files (x86)\Microsoft Office\MEDIA\OFFICE11\Lines\BD14539_.gif"/>
          <p:cNvPicPr>
            <a:picLocks noChangeAspect="1" noChangeArrowheads="1"/>
          </p:cNvPicPr>
          <p:nvPr/>
        </p:nvPicPr>
        <p:blipFill>
          <a:blip r:embed="rId4" cstate="print"/>
          <a:srcRect/>
          <a:stretch>
            <a:fillRect/>
          </a:stretch>
        </p:blipFill>
        <p:spPr bwMode="auto">
          <a:xfrm>
            <a:off x="29029" y="152400"/>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29029" y="1143000"/>
            <a:ext cx="9107715" cy="230832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fontAlgn="auto">
              <a:spcBef>
                <a:spcPts val="0"/>
              </a:spcBef>
              <a:spcAft>
                <a:spcPts val="0"/>
              </a:spcAft>
              <a:defRPr/>
            </a:pPr>
            <a:r>
              <a:rPr lang="ar-AE" sz="3600" dirty="0"/>
              <a:t>أقبل الصبح جميلا يملأ الأفق بهاه</a:t>
            </a:r>
            <a:br>
              <a:rPr lang="ar-AE" sz="3600" dirty="0"/>
            </a:br>
            <a:r>
              <a:rPr lang="ar-AE" sz="3600" dirty="0"/>
              <a:t>فتمطى الزهر والطير, </a:t>
            </a:r>
            <a:r>
              <a:rPr lang="ar-AE" sz="3600" dirty="0" smtClean="0"/>
              <a:t>وأمواج </a:t>
            </a:r>
            <a:r>
              <a:rPr lang="ar-AE" sz="3600" dirty="0"/>
              <a:t>المياه</a:t>
            </a:r>
            <a:br>
              <a:rPr lang="ar-AE" sz="3600" dirty="0"/>
            </a:br>
            <a:r>
              <a:rPr lang="ar-AE" sz="3600" dirty="0"/>
              <a:t>قد أفاق العالم الحي ، وغنى </a:t>
            </a:r>
            <a:r>
              <a:rPr lang="ar-AE" sz="3600" dirty="0" err="1" smtClean="0"/>
              <a:t>للحياه</a:t>
            </a:r>
            <a:r>
              <a:rPr lang="ar-AE" sz="3600" dirty="0"/>
              <a:t/>
            </a:r>
            <a:br>
              <a:rPr lang="ar-AE" sz="3600" dirty="0"/>
            </a:br>
            <a:r>
              <a:rPr lang="ar-AE" sz="3600" dirty="0"/>
              <a:t>فأفيقي </a:t>
            </a:r>
            <a:r>
              <a:rPr lang="ar-AE" sz="3600" dirty="0" smtClean="0"/>
              <a:t>يا خرافي </a:t>
            </a:r>
            <a:r>
              <a:rPr lang="ar-AE" sz="3600" dirty="0"/>
              <a:t>، وهلمي يا شياه</a:t>
            </a:r>
            <a:endParaRPr lang="en-US" sz="3600" dirty="0"/>
          </a:p>
        </p:txBody>
      </p:sp>
      <p:sp>
        <p:nvSpPr>
          <p:cNvPr id="6" name="مستطيل 5"/>
          <p:cNvSpPr/>
          <p:nvPr/>
        </p:nvSpPr>
        <p:spPr>
          <a:xfrm>
            <a:off x="0" y="4038600"/>
            <a:ext cx="9078685" cy="224676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fontAlgn="auto">
              <a:spcBef>
                <a:spcPts val="0"/>
              </a:spcBef>
              <a:spcAft>
                <a:spcPts val="0"/>
              </a:spcAft>
              <a:defRPr/>
            </a:pPr>
            <a:r>
              <a:rPr lang="ar-AE" sz="3500" dirty="0"/>
              <a:t>واتبعيني يا شياهي ,بين أسراب الطيور</a:t>
            </a:r>
            <a:br>
              <a:rPr lang="ar-AE" sz="3500" dirty="0"/>
            </a:br>
            <a:r>
              <a:rPr lang="ar-AE" sz="3500" dirty="0" smtClean="0"/>
              <a:t>املئي </a:t>
            </a:r>
            <a:r>
              <a:rPr lang="ar-AE" sz="3500" dirty="0"/>
              <a:t>الوادي ثغاء ، </a:t>
            </a:r>
            <a:r>
              <a:rPr lang="ar-AE" sz="3500" dirty="0" smtClean="0"/>
              <a:t>ومراحاً </a:t>
            </a:r>
            <a:r>
              <a:rPr lang="ar-AE" sz="3500" dirty="0"/>
              <a:t>وحبور</a:t>
            </a:r>
            <a:br>
              <a:rPr lang="ar-AE" sz="3500" dirty="0"/>
            </a:br>
            <a:r>
              <a:rPr lang="ar-AE" sz="3500" dirty="0"/>
              <a:t>واسمعي همس السواقي ، وانشقي عطر الزهور</a:t>
            </a:r>
            <a:br>
              <a:rPr lang="ar-AE" sz="3500" dirty="0"/>
            </a:br>
            <a:r>
              <a:rPr lang="ar-AE" sz="3500" dirty="0"/>
              <a:t>وانظري الوادي ، يغشيه الضباب المستنير</a:t>
            </a:r>
            <a:endParaRPr lang="en-US" sz="3500" dirty="0"/>
          </a:p>
        </p:txBody>
      </p:sp>
      <p:sp>
        <p:nvSpPr>
          <p:cNvPr id="2" name="مستطيل 1"/>
          <p:cNvSpPr/>
          <p:nvPr/>
        </p:nvSpPr>
        <p:spPr>
          <a:xfrm>
            <a:off x="7369564" y="537138"/>
            <a:ext cx="1709121" cy="646331"/>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ar-AE" sz="3600" b="1" cap="none" spc="0" dirty="0" smtClean="0">
                <a:ln w="50800"/>
                <a:solidFill>
                  <a:srgbClr val="FFFF00"/>
                </a:solidFill>
                <a:effectLst/>
              </a:rPr>
              <a:t>المقطع </a:t>
            </a:r>
            <a:r>
              <a:rPr lang="en-US" sz="3600" b="1" cap="none" spc="0" dirty="0" smtClean="0">
                <a:ln w="50800"/>
                <a:solidFill>
                  <a:srgbClr val="FFFF00"/>
                </a:solidFill>
                <a:effectLst/>
              </a:rPr>
              <a:t> 3</a:t>
            </a:r>
            <a:endParaRPr lang="ar-SA" sz="3600" b="1" cap="none" spc="0" dirty="0">
              <a:ln w="50800"/>
              <a:solidFill>
                <a:srgbClr val="FFFF00"/>
              </a:solidFill>
              <a:effectLst/>
            </a:endParaRPr>
          </a:p>
        </p:txBody>
      </p:sp>
      <p:sp>
        <p:nvSpPr>
          <p:cNvPr id="7" name="مستطيل 6"/>
          <p:cNvSpPr/>
          <p:nvPr/>
        </p:nvSpPr>
        <p:spPr>
          <a:xfrm>
            <a:off x="7420428" y="3388640"/>
            <a:ext cx="1709121" cy="646331"/>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ar-AE" sz="3600" b="1" cap="none" spc="0" dirty="0" smtClean="0">
                <a:ln w="50800"/>
                <a:solidFill>
                  <a:srgbClr val="FFFF00"/>
                </a:solidFill>
                <a:effectLst/>
              </a:rPr>
              <a:t>المقطع </a:t>
            </a:r>
            <a:r>
              <a:rPr lang="en-US" sz="3600" b="1" cap="none" spc="0" dirty="0" smtClean="0">
                <a:ln w="50800"/>
                <a:solidFill>
                  <a:srgbClr val="FFFF00"/>
                </a:solidFill>
                <a:effectLst/>
              </a:rPr>
              <a:t> 4</a:t>
            </a:r>
            <a:endParaRPr lang="ar-SA" sz="3600" b="1" cap="none" spc="0" dirty="0">
              <a:ln w="50800"/>
              <a:solidFill>
                <a:srgbClr val="FFFF00"/>
              </a:solidFill>
              <a:effectLst/>
            </a:endParaRPr>
          </a:p>
        </p:txBody>
      </p:sp>
    </p:spTree>
    <p:extLst>
      <p:ext uri="{BB962C8B-B14F-4D97-AF65-F5344CB8AC3E}">
        <p14:creationId xmlns:p14="http://schemas.microsoft.com/office/powerpoint/2010/main" val="144723275"/>
      </p:ext>
    </p:extLst>
  </p:cSld>
  <p:clrMapOvr>
    <a:masterClrMapping/>
  </p:clrMapOvr>
  <p:transition>
    <p:wheel spokes="8"/>
    <p:sndAc>
      <p:stSnd>
        <p:snd r:embed="rId3" name="wind.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2216603" y="62337"/>
            <a:ext cx="4357283" cy="646331"/>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pPr fontAlgn="auto">
              <a:spcBef>
                <a:spcPts val="0"/>
              </a:spcBef>
              <a:spcAft>
                <a:spcPts val="0"/>
              </a:spcAft>
              <a:defRPr/>
            </a:pPr>
            <a:r>
              <a:rPr lang="ar-AE" sz="3600" b="1" dirty="0" smtClean="0"/>
              <a:t>أولاً: معاني الكلمات</a:t>
            </a:r>
            <a:endParaRPr lang="en-US" sz="3600" b="1" dirty="0"/>
          </a:p>
        </p:txBody>
      </p:sp>
      <p:pic>
        <p:nvPicPr>
          <p:cNvPr id="15363" name="Picture 3" descr="C:\Program Files (x86)\Microsoft Office\MEDIA\OFFICE11\Lines\BD14539_.gif"/>
          <p:cNvPicPr>
            <a:picLocks noChangeAspect="1" noChangeArrowheads="1"/>
          </p:cNvPicPr>
          <p:nvPr/>
        </p:nvPicPr>
        <p:blipFill>
          <a:blip r:embed="rId3" cstate="print"/>
          <a:srcRect/>
          <a:stretch>
            <a:fillRect/>
          </a:stretch>
        </p:blipFill>
        <p:spPr bwMode="auto">
          <a:xfrm>
            <a:off x="-7257" y="926434"/>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2" name="جدول 1"/>
          <p:cNvGraphicFramePr>
            <a:graphicFrameLocks noGrp="1"/>
          </p:cNvGraphicFramePr>
          <p:nvPr>
            <p:extLst>
              <p:ext uri="{D42A27DB-BD31-4B8C-83A1-F6EECF244321}">
                <p14:modId xmlns:p14="http://schemas.microsoft.com/office/powerpoint/2010/main" val="3035629480"/>
              </p:ext>
            </p:extLst>
          </p:nvPr>
        </p:nvGraphicFramePr>
        <p:xfrm>
          <a:off x="758371" y="1752600"/>
          <a:ext cx="7612743" cy="4500880"/>
        </p:xfrm>
        <a:graphic>
          <a:graphicData uri="http://schemas.openxmlformats.org/drawingml/2006/table">
            <a:tbl>
              <a:tblPr rtl="1" firstRow="1" bandRow="1">
                <a:tableStyleId>{5C22544A-7EE6-4342-B048-85BDC9FD1C3A}</a:tableStyleId>
              </a:tblPr>
              <a:tblGrid>
                <a:gridCol w="1441990"/>
                <a:gridCol w="6170753"/>
              </a:tblGrid>
              <a:tr h="379325">
                <a:tc>
                  <a:txBody>
                    <a:bodyPr/>
                    <a:lstStyle/>
                    <a:p>
                      <a:pPr rtl="1"/>
                      <a:r>
                        <a:rPr lang="ar-AE" dirty="0" smtClean="0"/>
                        <a:t>الكلمة</a:t>
                      </a:r>
                      <a:endParaRPr lang="ar-AE" dirty="0"/>
                    </a:p>
                  </a:txBody>
                  <a:tcPr/>
                </a:tc>
                <a:tc>
                  <a:txBody>
                    <a:bodyPr/>
                    <a:lstStyle/>
                    <a:p>
                      <a:pPr rtl="1"/>
                      <a:r>
                        <a:rPr lang="ar-AE" dirty="0" smtClean="0"/>
                        <a:t>المعنى</a:t>
                      </a:r>
                      <a:endParaRPr lang="ar-AE" dirty="0"/>
                    </a:p>
                  </a:txBody>
                  <a:tcPr/>
                </a:tc>
              </a:tr>
              <a:tr h="379325">
                <a:tc>
                  <a:txBody>
                    <a:bodyPr/>
                    <a:lstStyle/>
                    <a:p>
                      <a:pPr rtl="1"/>
                      <a:r>
                        <a:rPr lang="ar-AE" sz="1800" b="1" dirty="0" smtClean="0"/>
                        <a:t>اقبل</a:t>
                      </a:r>
                      <a:endParaRPr lang="ar-AE" sz="1800" b="1" dirty="0"/>
                    </a:p>
                  </a:txBody>
                  <a:tcPr/>
                </a:tc>
                <a:tc>
                  <a:txBody>
                    <a:bodyPr/>
                    <a:lstStyle/>
                    <a:p>
                      <a:pPr rtl="1"/>
                      <a:r>
                        <a:rPr lang="ar-AE" sz="1800" b="1" dirty="0" smtClean="0"/>
                        <a:t>ضد أدبر, جاء</a:t>
                      </a:r>
                      <a:endParaRPr lang="ar-AE" sz="1800" b="1" dirty="0"/>
                    </a:p>
                  </a:txBody>
                  <a:tcPr/>
                </a:tc>
              </a:tr>
              <a:tr h="379325">
                <a:tc>
                  <a:txBody>
                    <a:bodyPr/>
                    <a:lstStyle/>
                    <a:p>
                      <a:pPr rtl="1"/>
                      <a:r>
                        <a:rPr lang="ar-AE" sz="1800" b="1" dirty="0" smtClean="0"/>
                        <a:t>الناعسة </a:t>
                      </a:r>
                      <a:endParaRPr lang="ar-AE" sz="1800" b="1" dirty="0"/>
                    </a:p>
                  </a:txBody>
                  <a:tcPr/>
                </a:tc>
                <a:tc>
                  <a:txBody>
                    <a:bodyPr/>
                    <a:lstStyle/>
                    <a:p>
                      <a:pPr rtl="1"/>
                      <a:r>
                        <a:rPr lang="ar-AE" sz="1800" b="1" dirty="0" smtClean="0"/>
                        <a:t>اول النوم</a:t>
                      </a:r>
                      <a:endParaRPr lang="ar-AE" sz="1800" b="1" dirty="0"/>
                    </a:p>
                  </a:txBody>
                  <a:tcPr/>
                </a:tc>
              </a:tr>
              <a:tr h="654725">
                <a:tc>
                  <a:txBody>
                    <a:bodyPr/>
                    <a:lstStyle/>
                    <a:p>
                      <a:pPr rtl="1"/>
                      <a:r>
                        <a:rPr lang="ar-AE" sz="1800" b="1" dirty="0" smtClean="0"/>
                        <a:t>الربى</a:t>
                      </a:r>
                      <a:endParaRPr lang="ar-AE" sz="1800" b="1" dirty="0"/>
                    </a:p>
                  </a:txBody>
                  <a:tcPr/>
                </a:tc>
                <a:tc>
                  <a:txBody>
                    <a:bodyPr/>
                    <a:lstStyle/>
                    <a:p>
                      <a:pPr rtl="1"/>
                      <a:r>
                        <a:rPr lang="ar-AE" sz="1800" b="1" dirty="0" smtClean="0"/>
                        <a:t>مفردها رابية ، الارتفاع من الارض</a:t>
                      </a:r>
                      <a:endParaRPr lang="ar-AE" sz="1800" b="1" dirty="0"/>
                    </a:p>
                  </a:txBody>
                  <a:tcPr/>
                </a:tc>
              </a:tr>
              <a:tr h="379325">
                <a:tc>
                  <a:txBody>
                    <a:bodyPr/>
                    <a:lstStyle/>
                    <a:p>
                      <a:pPr rtl="1"/>
                      <a:r>
                        <a:rPr lang="ar-AE" sz="1800" b="1" dirty="0" smtClean="0"/>
                        <a:t>الغصون </a:t>
                      </a:r>
                      <a:endParaRPr lang="ar-AE" sz="1800" b="1" dirty="0"/>
                    </a:p>
                  </a:txBody>
                  <a:tcPr/>
                </a:tc>
                <a:tc>
                  <a:txBody>
                    <a:bodyPr/>
                    <a:lstStyle/>
                    <a:p>
                      <a:pPr rtl="1"/>
                      <a:r>
                        <a:rPr lang="ar-AE" sz="1800" b="1" dirty="0" smtClean="0"/>
                        <a:t>جمع غصن ، فروع الشجر</a:t>
                      </a:r>
                      <a:endParaRPr lang="ar-AE" sz="1800" b="1" dirty="0"/>
                    </a:p>
                  </a:txBody>
                  <a:tcPr/>
                </a:tc>
              </a:tr>
              <a:tr h="654725">
                <a:tc>
                  <a:txBody>
                    <a:bodyPr/>
                    <a:lstStyle/>
                    <a:p>
                      <a:pPr rtl="1"/>
                      <a:r>
                        <a:rPr lang="ar-AE" sz="1800" b="1" dirty="0" smtClean="0"/>
                        <a:t>ظل </a:t>
                      </a:r>
                      <a:endParaRPr lang="ar-AE" sz="1800" b="1" dirty="0"/>
                    </a:p>
                  </a:txBody>
                  <a:tcPr/>
                </a:tc>
                <a:tc>
                  <a:txBody>
                    <a:bodyPr/>
                    <a:lstStyle/>
                    <a:p>
                      <a:pPr rtl="1"/>
                      <a:r>
                        <a:rPr lang="ar-AE" sz="1800" b="1" dirty="0" smtClean="0"/>
                        <a:t>مفردها ظلال ، صورة الشيء من اثر الشمس</a:t>
                      </a:r>
                      <a:endParaRPr lang="ar-AE" sz="1800" b="1" dirty="0"/>
                    </a:p>
                  </a:txBody>
                  <a:tcPr/>
                </a:tc>
              </a:tr>
              <a:tr h="654725">
                <a:tc>
                  <a:txBody>
                    <a:bodyPr/>
                    <a:lstStyle/>
                    <a:p>
                      <a:pPr rtl="1"/>
                      <a:r>
                        <a:rPr lang="ar-AE" sz="1800" b="1" dirty="0" smtClean="0"/>
                        <a:t>المائسة </a:t>
                      </a:r>
                      <a:endParaRPr lang="ar-AE" sz="1800" b="1" dirty="0"/>
                    </a:p>
                  </a:txBody>
                  <a:tcPr/>
                </a:tc>
                <a:tc>
                  <a:txBody>
                    <a:bodyPr/>
                    <a:lstStyle/>
                    <a:p>
                      <a:pPr rtl="1"/>
                      <a:r>
                        <a:rPr lang="ar-AE" sz="1800" b="1" dirty="0" smtClean="0"/>
                        <a:t>التي تتحرك يمنة ويسرة أي</a:t>
                      </a:r>
                      <a:r>
                        <a:rPr lang="ar-AE" sz="1800" b="1" baseline="0" dirty="0" smtClean="0"/>
                        <a:t> </a:t>
                      </a:r>
                      <a:r>
                        <a:rPr lang="ar-AE" sz="1800" b="1" dirty="0" smtClean="0"/>
                        <a:t>المتمايلة</a:t>
                      </a:r>
                      <a:endParaRPr lang="ar-AE" sz="1800" b="1" dirty="0"/>
                    </a:p>
                  </a:txBody>
                  <a:tcPr/>
                </a:tc>
              </a:tr>
              <a:tr h="379325">
                <a:tc>
                  <a:txBody>
                    <a:bodyPr/>
                    <a:lstStyle/>
                    <a:p>
                      <a:pPr rtl="1"/>
                      <a:r>
                        <a:rPr lang="ar-AE" sz="1800" b="1" dirty="0" smtClean="0"/>
                        <a:t>الصبا </a:t>
                      </a:r>
                      <a:endParaRPr lang="ar-AE" sz="1800" b="1" dirty="0"/>
                    </a:p>
                  </a:txBody>
                  <a:tcPr/>
                </a:tc>
                <a:tc>
                  <a:txBody>
                    <a:bodyPr/>
                    <a:lstStyle/>
                    <a:p>
                      <a:pPr rtl="1"/>
                      <a:r>
                        <a:rPr lang="ar-AE" sz="1800" b="1" dirty="0" smtClean="0"/>
                        <a:t>ريح تهب مع استواء الليل و النهار من مطلع الشمس</a:t>
                      </a:r>
                      <a:br>
                        <a:rPr lang="ar-AE" sz="1800" b="1" dirty="0" smtClean="0"/>
                      </a:br>
                      <a:endParaRPr lang="ar-AE" sz="1800" b="1" dirty="0"/>
                    </a:p>
                  </a:txBody>
                  <a:tcPr/>
                </a:tc>
              </a:tr>
              <a:tr h="379325">
                <a:tc>
                  <a:txBody>
                    <a:bodyPr/>
                    <a:lstStyle/>
                    <a:p>
                      <a:pPr rtl="1"/>
                      <a:r>
                        <a:rPr lang="ar-AE" sz="1800" b="1" dirty="0" smtClean="0"/>
                        <a:t>ترقص </a:t>
                      </a:r>
                      <a:endParaRPr lang="ar-AE" sz="1800" b="1" dirty="0"/>
                    </a:p>
                  </a:txBody>
                  <a:tcPr/>
                </a:tc>
                <a:tc>
                  <a:txBody>
                    <a:bodyPr/>
                    <a:lstStyle/>
                    <a:p>
                      <a:pPr rtl="1"/>
                      <a:r>
                        <a:rPr lang="ar-AE" sz="1800" b="1" dirty="0" smtClean="0"/>
                        <a:t>فعل متعد ، اي تحرك اوراق الزهور فتسقطها</a:t>
                      </a:r>
                      <a:endParaRPr lang="ar-AE" sz="1800" b="1" dirty="0"/>
                    </a:p>
                  </a:txBody>
                  <a:tcPr/>
                </a:tc>
              </a:tr>
            </a:tbl>
          </a:graphicData>
        </a:graphic>
      </p:graphicFrame>
    </p:spTree>
  </p:cSld>
  <p:clrMapOvr>
    <a:masterClrMapping/>
  </p:clrMapOvr>
  <p:transition>
    <p:comb dir="vert"/>
    <p:sndAc>
      <p:stSnd>
        <p:snd r:embed="rId2" name="coin.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1639238609"/>
              </p:ext>
            </p:extLst>
          </p:nvPr>
        </p:nvGraphicFramePr>
        <p:xfrm>
          <a:off x="381000" y="762000"/>
          <a:ext cx="8229600" cy="4931225"/>
        </p:xfrm>
        <a:graphic>
          <a:graphicData uri="http://schemas.openxmlformats.org/drawingml/2006/table">
            <a:tbl>
              <a:tblPr rtl="1" firstRow="1" bandRow="1">
                <a:tableStyleId>{5C22544A-7EE6-4342-B048-85BDC9FD1C3A}</a:tableStyleId>
              </a:tblPr>
              <a:tblGrid>
                <a:gridCol w="1558834"/>
                <a:gridCol w="6670766"/>
              </a:tblGrid>
              <a:tr h="379325">
                <a:tc>
                  <a:txBody>
                    <a:bodyPr/>
                    <a:lstStyle/>
                    <a:p>
                      <a:pPr rtl="1"/>
                      <a:r>
                        <a:rPr lang="ar-AE" dirty="0" smtClean="0"/>
                        <a:t>الكلمة</a:t>
                      </a:r>
                      <a:endParaRPr lang="ar-AE" dirty="0"/>
                    </a:p>
                  </a:txBody>
                  <a:tcPr/>
                </a:tc>
                <a:tc>
                  <a:txBody>
                    <a:bodyPr/>
                    <a:lstStyle/>
                    <a:p>
                      <a:pPr rtl="1"/>
                      <a:r>
                        <a:rPr lang="ar-AE" dirty="0" smtClean="0"/>
                        <a:t>المعنى</a:t>
                      </a:r>
                      <a:endParaRPr lang="ar-AE" dirty="0"/>
                    </a:p>
                  </a:txBody>
                  <a:tcPr/>
                </a:tc>
              </a:tr>
              <a:tr h="379325">
                <a:tc>
                  <a:txBody>
                    <a:bodyPr/>
                    <a:lstStyle/>
                    <a:p>
                      <a:pPr rtl="1"/>
                      <a:r>
                        <a:rPr lang="ar-AE" sz="1800" b="1" dirty="0" smtClean="0"/>
                        <a:t>تهادى </a:t>
                      </a:r>
                      <a:endParaRPr lang="ar-AE" sz="1800" b="1" dirty="0"/>
                    </a:p>
                  </a:txBody>
                  <a:tcPr/>
                </a:tc>
                <a:tc>
                  <a:txBody>
                    <a:bodyPr/>
                    <a:lstStyle/>
                    <a:p>
                      <a:pPr rtl="1"/>
                      <a:r>
                        <a:rPr lang="ar-AE" sz="1800" b="1" dirty="0" smtClean="0"/>
                        <a:t>مصدره التهادي اي ظهر بتباطؤ</a:t>
                      </a:r>
                      <a:endParaRPr lang="ar-AE" sz="1800" b="1" dirty="0"/>
                    </a:p>
                  </a:txBody>
                  <a:tcPr/>
                </a:tc>
              </a:tr>
              <a:tr h="379325">
                <a:tc>
                  <a:txBody>
                    <a:bodyPr/>
                    <a:lstStyle/>
                    <a:p>
                      <a:pPr rtl="1"/>
                      <a:r>
                        <a:rPr lang="ar-AE" sz="1800" b="1" dirty="0" smtClean="0"/>
                        <a:t>الفجاج</a:t>
                      </a:r>
                      <a:endParaRPr lang="ar-AE" sz="1800" b="1" dirty="0"/>
                    </a:p>
                  </a:txBody>
                  <a:tcPr/>
                </a:tc>
                <a:tc>
                  <a:txBody>
                    <a:bodyPr/>
                    <a:lstStyle/>
                    <a:p>
                      <a:pPr rtl="1"/>
                      <a:r>
                        <a:rPr lang="ar-AE" sz="1800" b="1" dirty="0" smtClean="0"/>
                        <a:t>مفردها فج و هو الطريق بين جبلين</a:t>
                      </a:r>
                      <a:endParaRPr lang="ar-AE" sz="1800" b="1" dirty="0"/>
                    </a:p>
                  </a:txBody>
                  <a:tcPr/>
                </a:tc>
              </a:tr>
              <a:tr h="379325">
                <a:tc>
                  <a:txBody>
                    <a:bodyPr/>
                    <a:lstStyle/>
                    <a:p>
                      <a:pPr rtl="1"/>
                      <a:r>
                        <a:rPr lang="ar-AE" sz="1800" b="1" dirty="0" smtClean="0"/>
                        <a:t>الدامسة </a:t>
                      </a:r>
                      <a:endParaRPr lang="ar-AE" sz="1800" b="1" dirty="0"/>
                    </a:p>
                  </a:txBody>
                  <a:tcPr/>
                </a:tc>
                <a:tc>
                  <a:txBody>
                    <a:bodyPr/>
                    <a:lstStyle/>
                    <a:p>
                      <a:pPr rtl="1"/>
                      <a:r>
                        <a:rPr lang="ar-AE" sz="1800" b="1" dirty="0" smtClean="0"/>
                        <a:t>المظلمة</a:t>
                      </a:r>
                      <a:endParaRPr lang="ar-AE" sz="1800" b="1" dirty="0"/>
                    </a:p>
                  </a:txBody>
                  <a:tcPr/>
                </a:tc>
              </a:tr>
              <a:tr h="379325">
                <a:tc>
                  <a:txBody>
                    <a:bodyPr/>
                    <a:lstStyle/>
                    <a:p>
                      <a:pPr rtl="1"/>
                      <a:r>
                        <a:rPr lang="ar-AE" sz="1800" b="1" dirty="0" smtClean="0"/>
                        <a:t>يملأ</a:t>
                      </a:r>
                      <a:endParaRPr lang="ar-AE" sz="1800" b="1" dirty="0"/>
                    </a:p>
                  </a:txBody>
                  <a:tcPr/>
                </a:tc>
                <a:tc>
                  <a:txBody>
                    <a:bodyPr/>
                    <a:lstStyle/>
                    <a:p>
                      <a:pPr rtl="1"/>
                      <a:r>
                        <a:rPr lang="ar-AE" sz="1800" b="1" dirty="0" smtClean="0"/>
                        <a:t>جعل الشيء لأعلى حد</a:t>
                      </a:r>
                      <a:endParaRPr lang="ar-AE" sz="1800" b="1" dirty="0"/>
                    </a:p>
                  </a:txBody>
                  <a:tcPr/>
                </a:tc>
              </a:tr>
              <a:tr h="379325">
                <a:tc>
                  <a:txBody>
                    <a:bodyPr/>
                    <a:lstStyle/>
                    <a:p>
                      <a:pPr rtl="1"/>
                      <a:r>
                        <a:rPr lang="ar-AE" sz="1800" b="1" dirty="0" smtClean="0"/>
                        <a:t>الافق</a:t>
                      </a:r>
                      <a:endParaRPr lang="ar-AE" sz="1800" b="1" dirty="0"/>
                    </a:p>
                  </a:txBody>
                  <a:tcPr/>
                </a:tc>
                <a:tc>
                  <a:txBody>
                    <a:bodyPr/>
                    <a:lstStyle/>
                    <a:p>
                      <a:pPr rtl="1"/>
                      <a:r>
                        <a:rPr lang="ar-AE" sz="1800" b="1" dirty="0" smtClean="0"/>
                        <a:t>الخط الفاصل بين السماء و الارض</a:t>
                      </a:r>
                      <a:endParaRPr lang="ar-AE" sz="1800" b="1" dirty="0"/>
                    </a:p>
                  </a:txBody>
                  <a:tcPr/>
                </a:tc>
              </a:tr>
              <a:tr h="379325">
                <a:tc>
                  <a:txBody>
                    <a:bodyPr/>
                    <a:lstStyle/>
                    <a:p>
                      <a:pPr rtl="1"/>
                      <a:r>
                        <a:rPr lang="ar-AE" b="1" dirty="0" smtClean="0"/>
                        <a:t>بهاه</a:t>
                      </a:r>
                      <a:endParaRPr lang="ar-AE" sz="1800" b="1" dirty="0"/>
                    </a:p>
                  </a:txBody>
                  <a:tcPr/>
                </a:tc>
                <a:tc>
                  <a:txBody>
                    <a:bodyPr/>
                    <a:lstStyle/>
                    <a:p>
                      <a:pPr rtl="1"/>
                      <a:r>
                        <a:rPr lang="ar-AE" b="1" dirty="0" smtClean="0"/>
                        <a:t>حسنه و جماله</a:t>
                      </a:r>
                      <a:endParaRPr lang="ar-AE" sz="1800" b="1" dirty="0"/>
                    </a:p>
                  </a:txBody>
                  <a:tcPr/>
                </a:tc>
              </a:tr>
              <a:tr h="379325">
                <a:tc>
                  <a:txBody>
                    <a:bodyPr/>
                    <a:lstStyle/>
                    <a:p>
                      <a:pPr rtl="1"/>
                      <a:r>
                        <a:rPr lang="ar-AE" b="1" dirty="0" smtClean="0"/>
                        <a:t>تمطى </a:t>
                      </a:r>
                      <a:endParaRPr lang="ar-AE" sz="1800" b="1" dirty="0"/>
                    </a:p>
                  </a:txBody>
                  <a:tcPr/>
                </a:tc>
                <a:tc>
                  <a:txBody>
                    <a:bodyPr/>
                    <a:lstStyle/>
                    <a:p>
                      <a:pPr rtl="1"/>
                      <a:r>
                        <a:rPr lang="ar-AE" b="1" dirty="0" smtClean="0"/>
                        <a:t>تبختر ومد يديه وتمايل</a:t>
                      </a:r>
                      <a:endParaRPr lang="ar-AE" sz="1800" b="1" dirty="0"/>
                    </a:p>
                  </a:txBody>
                  <a:tcPr/>
                </a:tc>
              </a:tr>
              <a:tr h="379325">
                <a:tc>
                  <a:txBody>
                    <a:bodyPr/>
                    <a:lstStyle/>
                    <a:p>
                      <a:pPr rtl="1"/>
                      <a:r>
                        <a:rPr lang="ar-AE" b="1" dirty="0" smtClean="0"/>
                        <a:t>أفاق </a:t>
                      </a:r>
                      <a:endParaRPr lang="ar-AE" sz="1800" b="1" dirty="0"/>
                    </a:p>
                  </a:txBody>
                  <a:tcPr/>
                </a:tc>
                <a:tc>
                  <a:txBody>
                    <a:bodyPr/>
                    <a:lstStyle/>
                    <a:p>
                      <a:pPr rtl="1"/>
                      <a:r>
                        <a:rPr lang="ar-AE" b="1" dirty="0" smtClean="0"/>
                        <a:t>انتبه و استيقظ</a:t>
                      </a:r>
                      <a:endParaRPr lang="ar-AE" sz="1800" b="1" dirty="0"/>
                    </a:p>
                  </a:txBody>
                  <a:tcPr/>
                </a:tc>
              </a:tr>
              <a:tr h="379325">
                <a:tc>
                  <a:txBody>
                    <a:bodyPr/>
                    <a:lstStyle/>
                    <a:p>
                      <a:pPr rtl="1"/>
                      <a:r>
                        <a:rPr lang="ar-AE" b="1" dirty="0" smtClean="0"/>
                        <a:t>العالم الحي </a:t>
                      </a:r>
                      <a:endParaRPr lang="ar-AE" sz="1800" b="1" dirty="0"/>
                    </a:p>
                  </a:txBody>
                  <a:tcPr/>
                </a:tc>
                <a:tc>
                  <a:txBody>
                    <a:bodyPr/>
                    <a:lstStyle/>
                    <a:p>
                      <a:pPr rtl="1"/>
                      <a:r>
                        <a:rPr lang="ar-AE" b="1" dirty="0" smtClean="0"/>
                        <a:t>الكائنات الحية</a:t>
                      </a:r>
                      <a:endParaRPr lang="ar-AE" sz="1800" b="1" dirty="0"/>
                    </a:p>
                  </a:txBody>
                  <a:tcPr/>
                </a:tc>
              </a:tr>
              <a:tr h="379325">
                <a:tc>
                  <a:txBody>
                    <a:bodyPr/>
                    <a:lstStyle/>
                    <a:p>
                      <a:pPr rtl="1"/>
                      <a:r>
                        <a:rPr lang="ar-AE" b="1" dirty="0" smtClean="0"/>
                        <a:t>أفيقي </a:t>
                      </a:r>
                      <a:endParaRPr lang="ar-AE" sz="1800" b="1" dirty="0"/>
                    </a:p>
                  </a:txBody>
                  <a:tcPr/>
                </a:tc>
                <a:tc>
                  <a:txBody>
                    <a:bodyPr/>
                    <a:lstStyle/>
                    <a:p>
                      <a:pPr rtl="1"/>
                      <a:r>
                        <a:rPr lang="ar-AE" b="1" dirty="0" smtClean="0"/>
                        <a:t>انهضي</a:t>
                      </a:r>
                      <a:endParaRPr lang="ar-AE" sz="1800" b="1" dirty="0"/>
                    </a:p>
                  </a:txBody>
                  <a:tcPr/>
                </a:tc>
              </a:tr>
              <a:tr h="379325">
                <a:tc>
                  <a:txBody>
                    <a:bodyPr/>
                    <a:lstStyle/>
                    <a:p>
                      <a:pPr rtl="1"/>
                      <a:r>
                        <a:rPr lang="ar-AE" b="1" dirty="0" smtClean="0"/>
                        <a:t>خراف </a:t>
                      </a:r>
                      <a:endParaRPr lang="ar-AE" sz="1800" b="1" dirty="0"/>
                    </a:p>
                  </a:txBody>
                  <a:tcPr/>
                </a:tc>
                <a:tc>
                  <a:txBody>
                    <a:bodyPr/>
                    <a:lstStyle/>
                    <a:p>
                      <a:pPr rtl="1"/>
                      <a:r>
                        <a:rPr lang="ar-AE" b="1" dirty="0" smtClean="0"/>
                        <a:t>جمع خروف وهو الذكر من الضأن</a:t>
                      </a:r>
                      <a:endParaRPr lang="ar-AE" sz="1800" b="1" dirty="0"/>
                    </a:p>
                  </a:txBody>
                  <a:tcPr/>
                </a:tc>
              </a:tr>
              <a:tr h="379325">
                <a:tc>
                  <a:txBody>
                    <a:bodyPr/>
                    <a:lstStyle/>
                    <a:p>
                      <a:pPr rtl="1"/>
                      <a:r>
                        <a:rPr lang="ar-AE" b="1" dirty="0" smtClean="0"/>
                        <a:t>هلمي </a:t>
                      </a:r>
                      <a:endParaRPr lang="ar-AE" sz="1800" b="1" dirty="0"/>
                    </a:p>
                  </a:txBody>
                  <a:tcPr/>
                </a:tc>
                <a:tc>
                  <a:txBody>
                    <a:bodyPr/>
                    <a:lstStyle/>
                    <a:p>
                      <a:pPr rtl="1"/>
                      <a:r>
                        <a:rPr lang="ar-AE" b="1" dirty="0" smtClean="0"/>
                        <a:t>تعالي</a:t>
                      </a:r>
                      <a:endParaRPr lang="ar-AE" sz="1800" b="1" dirty="0"/>
                    </a:p>
                  </a:txBody>
                  <a:tcPr/>
                </a:tc>
              </a:tr>
            </a:tbl>
          </a:graphicData>
        </a:graphic>
      </p:graphicFrame>
    </p:spTree>
    <p:extLst>
      <p:ext uri="{BB962C8B-B14F-4D97-AF65-F5344CB8AC3E}">
        <p14:creationId xmlns:p14="http://schemas.microsoft.com/office/powerpoint/2010/main" val="4161625462"/>
      </p:ext>
    </p:extLst>
  </p:cSld>
  <p:clrMapOvr>
    <a:masterClrMapping/>
  </p:clrMapOvr>
  <p:transition>
    <p:comb dir="vert"/>
    <p:sndAc>
      <p:stSnd>
        <p:snd r:embed="rId2" name="coin.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1617276700"/>
              </p:ext>
            </p:extLst>
          </p:nvPr>
        </p:nvGraphicFramePr>
        <p:xfrm>
          <a:off x="1219200" y="609600"/>
          <a:ext cx="6858000" cy="2655275"/>
        </p:xfrm>
        <a:graphic>
          <a:graphicData uri="http://schemas.openxmlformats.org/drawingml/2006/table">
            <a:tbl>
              <a:tblPr rtl="1" firstRow="1" bandRow="1">
                <a:tableStyleId>{5C22544A-7EE6-4342-B048-85BDC9FD1C3A}</a:tableStyleId>
              </a:tblPr>
              <a:tblGrid>
                <a:gridCol w="1299028"/>
                <a:gridCol w="5558972"/>
              </a:tblGrid>
              <a:tr h="379325">
                <a:tc>
                  <a:txBody>
                    <a:bodyPr/>
                    <a:lstStyle/>
                    <a:p>
                      <a:pPr rtl="1"/>
                      <a:r>
                        <a:rPr lang="ar-AE" dirty="0" smtClean="0"/>
                        <a:t>الكلمة</a:t>
                      </a:r>
                      <a:endParaRPr lang="ar-AE" dirty="0"/>
                    </a:p>
                  </a:txBody>
                  <a:tcPr/>
                </a:tc>
                <a:tc>
                  <a:txBody>
                    <a:bodyPr/>
                    <a:lstStyle/>
                    <a:p>
                      <a:pPr rtl="1"/>
                      <a:r>
                        <a:rPr lang="ar-AE" dirty="0" smtClean="0"/>
                        <a:t>المعنى</a:t>
                      </a:r>
                      <a:endParaRPr lang="ar-AE" dirty="0"/>
                    </a:p>
                  </a:txBody>
                  <a:tcPr/>
                </a:tc>
              </a:tr>
              <a:tr h="379325">
                <a:tc>
                  <a:txBody>
                    <a:bodyPr/>
                    <a:lstStyle/>
                    <a:p>
                      <a:pPr rtl="1"/>
                      <a:r>
                        <a:rPr lang="ar-AE" b="1" dirty="0" smtClean="0"/>
                        <a:t>شياه</a:t>
                      </a:r>
                      <a:endParaRPr lang="ar-AE" sz="1800" b="1" dirty="0"/>
                    </a:p>
                  </a:txBody>
                  <a:tcPr/>
                </a:tc>
                <a:tc>
                  <a:txBody>
                    <a:bodyPr/>
                    <a:lstStyle/>
                    <a:p>
                      <a:pPr rtl="1"/>
                      <a:r>
                        <a:rPr lang="ar-AE" b="1" dirty="0" smtClean="0"/>
                        <a:t>مفردها شاة للمذكر و المؤنث</a:t>
                      </a:r>
                      <a:endParaRPr lang="ar-AE" sz="1800" b="1" dirty="0"/>
                    </a:p>
                  </a:txBody>
                  <a:tcPr/>
                </a:tc>
              </a:tr>
              <a:tr h="379325">
                <a:tc>
                  <a:txBody>
                    <a:bodyPr/>
                    <a:lstStyle/>
                    <a:p>
                      <a:pPr rtl="1"/>
                      <a:r>
                        <a:rPr lang="ar-AE" b="1" dirty="0" smtClean="0"/>
                        <a:t>الغاب </a:t>
                      </a:r>
                      <a:endParaRPr lang="ar-AE" sz="1800" b="1" dirty="0"/>
                    </a:p>
                  </a:txBody>
                  <a:tcPr/>
                </a:tc>
                <a:tc>
                  <a:txBody>
                    <a:bodyPr/>
                    <a:lstStyle/>
                    <a:p>
                      <a:pPr rtl="1"/>
                      <a:r>
                        <a:rPr lang="ar-AE" b="1" dirty="0" smtClean="0"/>
                        <a:t>جمع غابة</a:t>
                      </a:r>
                      <a:endParaRPr lang="ar-AE" sz="1800" b="1" dirty="0"/>
                    </a:p>
                  </a:txBody>
                  <a:tcPr/>
                </a:tc>
              </a:tr>
              <a:tr h="379325">
                <a:tc>
                  <a:txBody>
                    <a:bodyPr/>
                    <a:lstStyle/>
                    <a:p>
                      <a:pPr rtl="1"/>
                      <a:r>
                        <a:rPr lang="ar-AE" b="1" dirty="0" smtClean="0"/>
                        <a:t>غذاه </a:t>
                      </a:r>
                      <a:endParaRPr lang="ar-AE" sz="1800" b="1" dirty="0"/>
                    </a:p>
                  </a:txBody>
                  <a:tcPr/>
                </a:tc>
                <a:tc>
                  <a:txBody>
                    <a:bodyPr/>
                    <a:lstStyle/>
                    <a:p>
                      <a:pPr rtl="1"/>
                      <a:r>
                        <a:rPr lang="ar-AE" b="1" dirty="0" smtClean="0"/>
                        <a:t>أطعمه الغذاء الذي ينمي و يقوي جسمه</a:t>
                      </a:r>
                      <a:endParaRPr lang="ar-AE" sz="1800" b="1" dirty="0"/>
                    </a:p>
                  </a:txBody>
                  <a:tcPr/>
                </a:tc>
              </a:tr>
              <a:tr h="379325">
                <a:tc>
                  <a:txBody>
                    <a:bodyPr/>
                    <a:lstStyle/>
                    <a:p>
                      <a:pPr rtl="1"/>
                      <a:r>
                        <a:rPr lang="ar-AE" b="1" dirty="0" smtClean="0"/>
                        <a:t>ارتوي </a:t>
                      </a:r>
                      <a:endParaRPr lang="ar-AE" sz="1800" b="1" dirty="0"/>
                    </a:p>
                  </a:txBody>
                  <a:tcPr/>
                </a:tc>
                <a:tc>
                  <a:txBody>
                    <a:bodyPr/>
                    <a:lstStyle/>
                    <a:p>
                      <a:pPr rtl="1"/>
                      <a:r>
                        <a:rPr lang="ar-AE" b="1" dirty="0" smtClean="0"/>
                        <a:t>الشرب حتى الاكتفاء</a:t>
                      </a:r>
                      <a:endParaRPr lang="ar-AE" sz="1800" b="1" dirty="0"/>
                    </a:p>
                  </a:txBody>
                  <a:tcPr/>
                </a:tc>
              </a:tr>
              <a:tr h="379325">
                <a:tc>
                  <a:txBody>
                    <a:bodyPr/>
                    <a:lstStyle/>
                    <a:p>
                      <a:pPr rtl="1"/>
                      <a:r>
                        <a:rPr lang="ar-AE" b="1" dirty="0" smtClean="0"/>
                        <a:t>الطل </a:t>
                      </a:r>
                      <a:endParaRPr lang="ar-AE" sz="1800" b="1" dirty="0"/>
                    </a:p>
                  </a:txBody>
                  <a:tcPr/>
                </a:tc>
                <a:tc>
                  <a:txBody>
                    <a:bodyPr/>
                    <a:lstStyle/>
                    <a:p>
                      <a:pPr rtl="1"/>
                      <a:r>
                        <a:rPr lang="ar-AE" b="1" dirty="0" smtClean="0"/>
                        <a:t>الندى المطر الخفيف</a:t>
                      </a:r>
                      <a:endParaRPr lang="ar-AE" sz="1800" b="1" dirty="0"/>
                    </a:p>
                  </a:txBody>
                  <a:tcPr/>
                </a:tc>
              </a:tr>
              <a:tr h="379325">
                <a:tc>
                  <a:txBody>
                    <a:bodyPr/>
                    <a:lstStyle/>
                    <a:p>
                      <a:pPr rtl="1"/>
                      <a:r>
                        <a:rPr lang="ar-AE" b="1" dirty="0" smtClean="0"/>
                        <a:t>السحر </a:t>
                      </a:r>
                      <a:endParaRPr lang="ar-AE" sz="1800" b="1" dirty="0"/>
                    </a:p>
                  </a:txBody>
                  <a:tcPr/>
                </a:tc>
                <a:tc>
                  <a:txBody>
                    <a:bodyPr/>
                    <a:lstStyle/>
                    <a:p>
                      <a:pPr rtl="1"/>
                      <a:r>
                        <a:rPr lang="ar-AE" b="1" dirty="0" smtClean="0"/>
                        <a:t>آخر الليل قبيل الفجر</a:t>
                      </a:r>
                      <a:endParaRPr lang="ar-AE" sz="1800" b="1" dirty="0"/>
                    </a:p>
                  </a:txBody>
                  <a:tcPr/>
                </a:tc>
              </a:tr>
            </a:tbl>
          </a:graphicData>
        </a:graphic>
      </p:graphicFrame>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0" y="3581400"/>
            <a:ext cx="4724399" cy="3009900"/>
          </a:xfrm>
          <a:prstGeom prst="rect">
            <a:avLst/>
          </a:prstGeom>
        </p:spPr>
      </p:pic>
    </p:spTree>
    <p:extLst>
      <p:ext uri="{BB962C8B-B14F-4D97-AF65-F5344CB8AC3E}">
        <p14:creationId xmlns:p14="http://schemas.microsoft.com/office/powerpoint/2010/main" val="1196827697"/>
      </p:ext>
    </p:extLst>
  </p:cSld>
  <p:clrMapOvr>
    <a:masterClrMapping/>
  </p:clrMapOvr>
  <p:transition>
    <p:comb dir="vert"/>
    <p:sndAc>
      <p:stSnd>
        <p:snd r:embed="rId2" name="coin.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3266646" y="257886"/>
            <a:ext cx="2648482" cy="646331"/>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pPr fontAlgn="auto">
              <a:spcBef>
                <a:spcPts val="0"/>
              </a:spcBef>
              <a:spcAft>
                <a:spcPts val="0"/>
              </a:spcAft>
              <a:defRPr/>
            </a:pPr>
            <a:r>
              <a:rPr lang="ar-AE" sz="3600" b="1" dirty="0" smtClean="0">
                <a:solidFill>
                  <a:schemeClr val="tx1"/>
                </a:solidFill>
                <a:effectLst>
                  <a:glow rad="228600">
                    <a:schemeClr val="accent1">
                      <a:satMod val="175000"/>
                      <a:alpha val="40000"/>
                    </a:schemeClr>
                  </a:glow>
                </a:effectLst>
              </a:rPr>
              <a:t>ثانياً: الأفكار</a:t>
            </a:r>
            <a:endParaRPr lang="ar-AE" sz="3600" b="1" dirty="0">
              <a:solidFill>
                <a:schemeClr val="tx1"/>
              </a:solidFill>
              <a:effectLst>
                <a:glow rad="228600">
                  <a:schemeClr val="accent1">
                    <a:satMod val="175000"/>
                    <a:alpha val="40000"/>
                  </a:schemeClr>
                </a:glow>
              </a:effectLst>
            </a:endParaRPr>
          </a:p>
        </p:txBody>
      </p:sp>
      <p:pic>
        <p:nvPicPr>
          <p:cNvPr id="15363" name="Picture 3" descr="C:\Program Files (x86)\Microsoft Office\MEDIA\OFFICE11\Lines\BD14539_.gif"/>
          <p:cNvPicPr>
            <a:picLocks noChangeAspect="1" noChangeArrowheads="1"/>
          </p:cNvPicPr>
          <p:nvPr/>
        </p:nvPicPr>
        <p:blipFill>
          <a:blip r:embed="rId4" cstate="print"/>
          <a:srcRect/>
          <a:stretch>
            <a:fillRect/>
          </a:stretch>
        </p:blipFill>
        <p:spPr bwMode="auto">
          <a:xfrm>
            <a:off x="18887" y="1181212"/>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152400" y="1779588"/>
            <a:ext cx="8667750" cy="440120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fontAlgn="auto">
              <a:spcBef>
                <a:spcPts val="0"/>
              </a:spcBef>
              <a:spcAft>
                <a:spcPts val="0"/>
              </a:spcAft>
              <a:defRPr/>
            </a:pPr>
            <a:r>
              <a:rPr lang="ar-AE" sz="2800" b="1" dirty="0" smtClean="0">
                <a:solidFill>
                  <a:srgbClr val="FFFF00"/>
                </a:solidFill>
              </a:rPr>
              <a:t>-الفكرة </a:t>
            </a:r>
            <a:r>
              <a:rPr lang="ar-AE" sz="2800" b="1" dirty="0">
                <a:solidFill>
                  <a:srgbClr val="FFFF00"/>
                </a:solidFill>
              </a:rPr>
              <a:t>العامة :</a:t>
            </a:r>
            <a:r>
              <a:rPr lang="ar-AE" sz="2800" b="1" dirty="0"/>
              <a:t/>
            </a:r>
            <a:br>
              <a:rPr lang="ar-AE" sz="2800" b="1" dirty="0"/>
            </a:br>
            <a:r>
              <a:rPr lang="ar-AE" sz="2800" b="1" dirty="0" smtClean="0"/>
              <a:t>تفاعل </a:t>
            </a:r>
            <a:r>
              <a:rPr lang="ar-AE" sz="2800" b="1" dirty="0"/>
              <a:t>الشاعر مع الطبيعة و </a:t>
            </a:r>
            <a:r>
              <a:rPr lang="ar-AE" sz="2800" b="1" dirty="0" smtClean="0"/>
              <a:t>إعجابه بها</a:t>
            </a:r>
          </a:p>
          <a:p>
            <a:pPr fontAlgn="auto">
              <a:spcBef>
                <a:spcPts val="0"/>
              </a:spcBef>
              <a:spcAft>
                <a:spcPts val="0"/>
              </a:spcAft>
              <a:defRPr/>
            </a:pPr>
            <a:r>
              <a:rPr lang="ar-AE" sz="2800" b="1" dirty="0" smtClean="0">
                <a:solidFill>
                  <a:srgbClr val="FFFF00"/>
                </a:solidFill>
              </a:rPr>
              <a:t>الافكار </a:t>
            </a:r>
            <a:r>
              <a:rPr lang="ar-AE" sz="2800" b="1" dirty="0">
                <a:solidFill>
                  <a:srgbClr val="FFFF00"/>
                </a:solidFill>
              </a:rPr>
              <a:t>الرئيسية:</a:t>
            </a:r>
            <a:r>
              <a:rPr lang="ar-AE" sz="2800" b="1" dirty="0"/>
              <a:t/>
            </a:r>
            <a:br>
              <a:rPr lang="ar-AE" sz="2800" b="1" dirty="0"/>
            </a:br>
            <a:r>
              <a:rPr lang="ar-AE" sz="2800" b="1" dirty="0">
                <a:solidFill>
                  <a:srgbClr val="FFFF00"/>
                </a:solidFill>
              </a:rPr>
              <a:t>1-</a:t>
            </a:r>
            <a:r>
              <a:rPr lang="ar-AE" sz="2800" b="1" dirty="0"/>
              <a:t> وصف لحظة </a:t>
            </a:r>
            <a:r>
              <a:rPr lang="ar-AE" sz="2800" b="1" dirty="0" smtClean="0"/>
              <a:t>إقبال </a:t>
            </a:r>
            <a:r>
              <a:rPr lang="ar-AE" sz="2800" b="1" dirty="0"/>
              <a:t>الصباح</a:t>
            </a:r>
            <a:br>
              <a:rPr lang="ar-AE" sz="2800" b="1" dirty="0"/>
            </a:br>
            <a:r>
              <a:rPr lang="ar-AE" sz="2800" b="1" dirty="0">
                <a:solidFill>
                  <a:srgbClr val="FFFF00"/>
                </a:solidFill>
              </a:rPr>
              <a:t>2-</a:t>
            </a:r>
            <a:r>
              <a:rPr lang="ar-AE" sz="2800" b="1" dirty="0"/>
              <a:t> اثر </a:t>
            </a:r>
            <a:r>
              <a:rPr lang="ar-AE" sz="2800" b="1" dirty="0" smtClean="0"/>
              <a:t> إقبال </a:t>
            </a:r>
            <a:r>
              <a:rPr lang="ar-AE" sz="2800" b="1" dirty="0"/>
              <a:t>الصباح على الطبيعة</a:t>
            </a:r>
            <a:br>
              <a:rPr lang="ar-AE" sz="2800" b="1" dirty="0"/>
            </a:br>
            <a:r>
              <a:rPr lang="ar-AE" sz="2800" b="1" dirty="0">
                <a:solidFill>
                  <a:srgbClr val="FFFF00"/>
                </a:solidFill>
              </a:rPr>
              <a:t>3-</a:t>
            </a:r>
            <a:r>
              <a:rPr lang="ar-AE" sz="2800" b="1" dirty="0"/>
              <a:t> مناجاة الشاعر شياهه </a:t>
            </a:r>
            <a:r>
              <a:rPr lang="ar-AE" sz="2800" b="1" dirty="0" smtClean="0"/>
              <a:t>لتشاركه </a:t>
            </a:r>
            <a:r>
              <a:rPr lang="ar-AE" sz="2800" b="1" dirty="0"/>
              <a:t>الفرح و السعادة</a:t>
            </a:r>
            <a:br>
              <a:rPr lang="ar-AE" sz="2800" b="1" dirty="0"/>
            </a:br>
            <a:r>
              <a:rPr lang="ar-AE" sz="2800" b="1" dirty="0">
                <a:solidFill>
                  <a:srgbClr val="FFFF00"/>
                </a:solidFill>
              </a:rPr>
              <a:t>4-</a:t>
            </a:r>
            <a:r>
              <a:rPr lang="ar-AE" sz="2800" b="1" dirty="0"/>
              <a:t> </a:t>
            </a:r>
            <a:r>
              <a:rPr lang="ar-AE" sz="2800" b="1" dirty="0" smtClean="0"/>
              <a:t>للأغنام </a:t>
            </a:r>
            <a:r>
              <a:rPr lang="ar-AE" sz="2800" b="1" dirty="0"/>
              <a:t>المرعى و للشاعر </a:t>
            </a:r>
            <a:r>
              <a:rPr lang="ar-AE" sz="2800" b="1" dirty="0" smtClean="0"/>
              <a:t>الإنشاد</a:t>
            </a:r>
            <a:r>
              <a:rPr lang="ar-AE" sz="2800" b="1" dirty="0"/>
              <a:t/>
            </a:r>
            <a:br>
              <a:rPr lang="ar-AE" sz="2800" b="1" dirty="0"/>
            </a:br>
            <a:r>
              <a:rPr lang="ar-AE" sz="2800" b="1" dirty="0">
                <a:solidFill>
                  <a:srgbClr val="FFFF00"/>
                </a:solidFill>
              </a:rPr>
              <a:t>5-</a:t>
            </a:r>
            <a:r>
              <a:rPr lang="ar-AE" sz="2800" b="1" dirty="0"/>
              <a:t> الاستمتاع بثروات الغاب </a:t>
            </a:r>
            <a:r>
              <a:rPr lang="ar-AE" sz="2800" b="1" dirty="0" smtClean="0"/>
              <a:t>الحيوية</a:t>
            </a:r>
            <a:r>
              <a:rPr lang="ar-AE" sz="2800" b="1" dirty="0"/>
              <a:t/>
            </a:r>
            <a:br>
              <a:rPr lang="ar-AE" sz="2800" b="1" dirty="0"/>
            </a:br>
            <a:r>
              <a:rPr lang="ar-AE" sz="2800" b="1" dirty="0" smtClean="0">
                <a:solidFill>
                  <a:srgbClr val="FFFF00"/>
                </a:solidFill>
              </a:rPr>
              <a:t>6-</a:t>
            </a:r>
            <a:r>
              <a:rPr lang="ar-AE" sz="2800" b="1" dirty="0" smtClean="0"/>
              <a:t> حاجة </a:t>
            </a:r>
            <a:r>
              <a:rPr lang="ar-AE" sz="2800" b="1" dirty="0"/>
              <a:t>الشاعر و شياهه من الطبيعة و </a:t>
            </a:r>
            <a:r>
              <a:rPr lang="ar-AE" sz="2800" b="1" dirty="0" smtClean="0"/>
              <a:t>العودة إلى </a:t>
            </a:r>
            <a:r>
              <a:rPr lang="ar-AE" sz="2800" b="1" dirty="0"/>
              <a:t>الحي </a:t>
            </a:r>
            <a:r>
              <a:rPr lang="ar-AE" sz="2800" b="1" dirty="0" smtClean="0"/>
              <a:t>آخر النهار</a:t>
            </a:r>
            <a:endParaRPr lang="en-US" sz="3200" b="1" dirty="0"/>
          </a:p>
        </p:txBody>
      </p:sp>
    </p:spTree>
  </p:cSld>
  <p:clrMapOvr>
    <a:masterClrMapping/>
  </p:clrMapOvr>
  <p:transition>
    <p:newsflash/>
    <p:sndAc>
      <p:stSnd>
        <p:snd r:embed="rId3" name="voltage.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3124200" y="152400"/>
            <a:ext cx="3871573" cy="646331"/>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pPr fontAlgn="auto">
              <a:spcBef>
                <a:spcPts val="0"/>
              </a:spcBef>
              <a:spcAft>
                <a:spcPts val="0"/>
              </a:spcAft>
              <a:defRPr/>
            </a:pPr>
            <a:r>
              <a:rPr lang="ar-AE" sz="3600" b="1" dirty="0" smtClean="0"/>
              <a:t>ثالثاً: شرح الابيات</a:t>
            </a:r>
            <a:endParaRPr lang="en-US" sz="3600" b="1" dirty="0"/>
          </a:p>
        </p:txBody>
      </p:sp>
      <p:pic>
        <p:nvPicPr>
          <p:cNvPr id="15363" name="Picture 3" descr="C:\Program Files (x86)\Microsoft Office\MEDIA\OFFICE11\Lines\BD14539_.gif"/>
          <p:cNvPicPr>
            <a:picLocks noChangeAspect="1" noChangeArrowheads="1"/>
          </p:cNvPicPr>
          <p:nvPr/>
        </p:nvPicPr>
        <p:blipFill>
          <a:blip r:embed="rId3" cstate="print"/>
          <a:srcRect/>
          <a:stretch>
            <a:fillRect/>
          </a:stretch>
        </p:blipFill>
        <p:spPr bwMode="auto">
          <a:xfrm>
            <a:off x="0" y="1108597"/>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539750" y="2286000"/>
            <a:ext cx="8064500" cy="353943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fontAlgn="auto">
              <a:spcBef>
                <a:spcPts val="0"/>
              </a:spcBef>
              <a:spcAft>
                <a:spcPts val="0"/>
              </a:spcAft>
              <a:defRPr/>
            </a:pPr>
            <a:r>
              <a:rPr lang="ar-AE" sz="2800" b="1" dirty="0"/>
              <a:t>جاء الصبح يحمل الفرح و النشاط معلنا </a:t>
            </a:r>
            <a:r>
              <a:rPr lang="ar-AE" sz="2800" b="1" dirty="0" smtClean="0"/>
              <a:t>ولادة </a:t>
            </a:r>
            <a:r>
              <a:rPr lang="ar-AE" sz="2800" b="1" dirty="0"/>
              <a:t>يوم جديد ، جاء مغنيا بما فيه من طيور و زهور ، </a:t>
            </a:r>
            <a:r>
              <a:rPr lang="ar-AE" sz="2800" b="1" dirty="0" smtClean="0"/>
              <a:t>فأيقظ </a:t>
            </a:r>
            <a:r>
              <a:rPr lang="ar-AE" sz="2800" b="1" dirty="0"/>
              <a:t>هذه الحياة التي كانت تغط في النوم ، وفي لحظة </a:t>
            </a:r>
            <a:r>
              <a:rPr lang="ar-AE" sz="2800" b="1" dirty="0" smtClean="0"/>
              <a:t>إقباله </a:t>
            </a:r>
            <a:r>
              <a:rPr lang="ar-AE" sz="2800" b="1" dirty="0"/>
              <a:t>وجد الربى تحلم </a:t>
            </a:r>
            <a:r>
              <a:rPr lang="ar-AE" sz="2800" b="1" dirty="0" smtClean="0"/>
              <a:t>أحلاماً </a:t>
            </a:r>
            <a:r>
              <a:rPr lang="ar-AE" sz="2800" b="1" dirty="0"/>
              <a:t>سعيدة في ظل الغصون </a:t>
            </a:r>
            <a:r>
              <a:rPr lang="ar-AE" sz="2800" b="1" dirty="0" smtClean="0"/>
              <a:t>المتمايلة </a:t>
            </a:r>
            <a:r>
              <a:rPr lang="ar-AE" sz="2800" b="1" dirty="0"/>
              <a:t>، اما ريح الصبا كانت تحرك </a:t>
            </a:r>
            <a:r>
              <a:rPr lang="ar-AE" sz="2800" b="1" dirty="0" smtClean="0"/>
              <a:t>أوراق </a:t>
            </a:r>
            <a:r>
              <a:rPr lang="ar-AE" sz="2800" b="1" dirty="0"/>
              <a:t>الزهور اليابسة وترقصها على </a:t>
            </a:r>
            <a:r>
              <a:rPr lang="ar-AE" sz="2800" b="1" dirty="0" smtClean="0"/>
              <a:t>أنغام </a:t>
            </a:r>
            <a:r>
              <a:rPr lang="ar-AE" sz="2800" b="1" dirty="0"/>
              <a:t>الصباح الى </a:t>
            </a:r>
            <a:r>
              <a:rPr lang="ar-AE" sz="2800" b="1" dirty="0" smtClean="0"/>
              <a:t>أن </a:t>
            </a:r>
            <a:r>
              <a:rPr lang="ar-AE" sz="2800" b="1" dirty="0"/>
              <a:t>ظهر نور الشمس رويداً رويداً في الطرق المظلمة بين الجبال</a:t>
            </a:r>
            <a:endParaRPr lang="en-US" sz="2450" b="1" dirty="0"/>
          </a:p>
        </p:txBody>
      </p:sp>
      <p:sp>
        <p:nvSpPr>
          <p:cNvPr id="10" name="مستطيل 9"/>
          <p:cNvSpPr/>
          <p:nvPr/>
        </p:nvSpPr>
        <p:spPr>
          <a:xfrm>
            <a:off x="6172200" y="1478820"/>
            <a:ext cx="2653291" cy="646331"/>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ar-AE" sz="3600" b="1" cap="none" spc="0" dirty="0" smtClean="0">
                <a:ln w="50800"/>
                <a:solidFill>
                  <a:srgbClr val="FFFF00"/>
                </a:solidFill>
                <a:effectLst/>
              </a:rPr>
              <a:t>المقطوعة الأولى</a:t>
            </a:r>
            <a:endParaRPr lang="ar-SA" sz="3600" b="1" cap="none" spc="0" dirty="0">
              <a:ln w="50800"/>
              <a:solidFill>
                <a:srgbClr val="FFFF00"/>
              </a:solidFill>
              <a:effectLst/>
            </a:endParaRPr>
          </a:p>
        </p:txBody>
      </p:sp>
    </p:spTree>
  </p:cSld>
  <p:clrMapOvr>
    <a:masterClrMapping/>
  </p:clrMapOvr>
  <p:transition>
    <p:comb/>
    <p:sndAc>
      <p:stSnd>
        <p:snd r:embed="rId2" name="suction.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
  <a:themeElements>
    <a:clrScheme name="حيوية">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حيوية">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حيوية">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Template>
  <TotalTime>185</TotalTime>
  <Words>718</Words>
  <Application>Microsoft Office PowerPoint</Application>
  <PresentationFormat>عرض على الشاشة (3:4)‏</PresentationFormat>
  <Paragraphs>95</Paragraphs>
  <Slides>14</Slides>
  <Notes>4</Notes>
  <HiddenSlides>0</HiddenSlides>
  <MMClips>0</MMClips>
  <ScaleCrop>false</ScaleCrop>
  <HeadingPairs>
    <vt:vector size="4" baseType="variant">
      <vt:variant>
        <vt:lpstr>نسق</vt:lpstr>
      </vt:variant>
      <vt:variant>
        <vt:i4>1</vt:i4>
      </vt:variant>
      <vt:variant>
        <vt:lpstr>عناوين الشرائح</vt:lpstr>
      </vt:variant>
      <vt:variant>
        <vt:i4>14</vt:i4>
      </vt:variant>
    </vt:vector>
  </HeadingPairs>
  <TitlesOfParts>
    <vt:vector size="15" baseType="lpstr">
      <vt:lpstr>p.</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Ahmed-Under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user1</dc:creator>
  <cp:lastModifiedBy>ehab</cp:lastModifiedBy>
  <cp:revision>30</cp:revision>
  <dcterms:created xsi:type="dcterms:W3CDTF">2011-10-11T18:47:36Z</dcterms:created>
  <dcterms:modified xsi:type="dcterms:W3CDTF">2012-04-18T12:34:25Z</dcterms:modified>
</cp:coreProperties>
</file>