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1" r:id="rId6"/>
    <p:sldId id="259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5/17/2011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free-power-point-templates.com/wp-content/uploads/2010/08/722_example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free-power-point-templates.com/wp-content/uploads/2010/06/641_example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alhnuf.com/attachments/%D8%B5%D9%88%D8%B1-%D8%AE%D9%84%D9%81%D9%8A%D8%A7%D8%AA-2011-%D8%AE%D9%84%D9%81%D9%8A%D8%A7%D8%AA-%D9%81%D9%83%D8%AA%D9%88%D8%B1%D9%8A%D8%A7-%D9%84%D9%84%D9%85%D8%B3%D9%86-%D9%84%D9%84%D8%A8%D9%88%D8%B1%D8%A8%D9%88%D9%8A%D9%86%D8%AA/80549d1301806590-vector-wallpaper-msn-powerpoint-12-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8686800" cy="5745163"/>
          </a:xfrm>
        </p:spPr>
        <p:txBody>
          <a:bodyPr/>
          <a:lstStyle/>
          <a:p>
            <a:endParaRPr lang="ar-AE" dirty="0" smtClean="0"/>
          </a:p>
          <a:p>
            <a:endParaRPr lang="ar-AE" dirty="0"/>
          </a:p>
          <a:p>
            <a:endParaRPr lang="ar-AE" dirty="0" smtClean="0"/>
          </a:p>
          <a:p>
            <a:endParaRPr lang="ar-AE" dirty="0"/>
          </a:p>
          <a:p>
            <a:r>
              <a:rPr lang="ar-AE" b="1" dirty="0" smtClean="0">
                <a:solidFill>
                  <a:srgbClr val="FF0066"/>
                </a:solidFill>
              </a:rPr>
              <a:t>أوراق عمل لدروس اللغة العربية</a:t>
            </a:r>
          </a:p>
          <a:p>
            <a:endParaRPr lang="ar-AE" dirty="0"/>
          </a:p>
          <a:p>
            <a:endParaRPr lang="ar-AE" dirty="0" smtClean="0"/>
          </a:p>
          <a:p>
            <a:endParaRPr lang="ar-AE" dirty="0"/>
          </a:p>
          <a:p>
            <a:endParaRPr lang="ar-AE" dirty="0" smtClean="0"/>
          </a:p>
          <a:p>
            <a:endParaRPr lang="en-US" dirty="0"/>
          </a:p>
        </p:txBody>
      </p:sp>
      <p:pic>
        <p:nvPicPr>
          <p:cNvPr id="7170" name="Picture 2" descr="http://www.mo3alem.com/vb/imgcache/60205.imgcac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0"/>
            <a:ext cx="43572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86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ree-power-point-templates.com/wp-content/uploads/2008/12/057_exampl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782" y="0"/>
            <a:ext cx="914400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ar-AE" sz="3200" b="1" dirty="0" smtClean="0"/>
          </a:p>
          <a:p>
            <a:pPr algn="r"/>
            <a:r>
              <a:rPr lang="ar-AE" sz="3200" b="1" dirty="0" smtClean="0"/>
              <a:t>في </a:t>
            </a:r>
            <a:r>
              <a:rPr lang="ar-AE" sz="3200" b="1" dirty="0"/>
              <a:t>القلب يــا راشد</a:t>
            </a:r>
            <a:endParaRPr lang="en-US" sz="3200" b="1" dirty="0"/>
          </a:p>
          <a:p>
            <a:pPr algn="r"/>
            <a:r>
              <a:rPr lang="ar-AE" sz="3200" b="1" dirty="0" smtClean="0"/>
              <a:t>( </a:t>
            </a:r>
            <a:r>
              <a:rPr lang="ar-AE" sz="3200" b="1" dirty="0"/>
              <a:t>أعطى لــهذا الشعب زهرة عمره )</a:t>
            </a:r>
            <a:endParaRPr lang="en-US" sz="3200" b="1" dirty="0"/>
          </a:p>
          <a:p>
            <a:pPr algn="r"/>
            <a:r>
              <a:rPr lang="ar-AE" sz="3200" b="1" dirty="0"/>
              <a:t>* ماذا قصد بزهرة العمر ؟</a:t>
            </a:r>
            <a:endParaRPr lang="en-US" sz="3200" b="1" dirty="0"/>
          </a:p>
          <a:p>
            <a:pPr algn="r"/>
            <a:r>
              <a:rPr lang="ar-AE" sz="3200" b="1" dirty="0"/>
              <a:t>* ما العلاقة بين العمر والزهرة ؟</a:t>
            </a:r>
            <a:endParaRPr lang="en-US" sz="3200" b="1" dirty="0"/>
          </a:p>
          <a:p>
            <a:pPr algn="r"/>
            <a:r>
              <a:rPr lang="ar-AE" sz="3200" b="1" dirty="0"/>
              <a:t>* بم تصف من يضحي بزهرة عمره ؟</a:t>
            </a:r>
            <a:endParaRPr lang="en-US" sz="3200" b="1" dirty="0"/>
          </a:p>
          <a:p>
            <a:pPr algn="r"/>
            <a:r>
              <a:rPr lang="ar-AE" sz="3200" b="1" dirty="0"/>
              <a:t>( حــتى  غدت فوق الخليج منارة لحضارة ...)</a:t>
            </a:r>
            <a:endParaRPr lang="en-US" sz="3200" b="1" dirty="0"/>
          </a:p>
          <a:p>
            <a:pPr algn="r"/>
            <a:r>
              <a:rPr lang="ar-AE" sz="3200" b="1" dirty="0"/>
              <a:t>* ما المنارة ؟ وما علاقتها بالحضارة ؟</a:t>
            </a:r>
            <a:endParaRPr lang="en-US" sz="3200" b="1" dirty="0"/>
          </a:p>
          <a:p>
            <a:pPr algn="r"/>
            <a:r>
              <a:rPr lang="ar-AE" sz="3200" b="1" dirty="0"/>
              <a:t>* ماذا قصد الشاعر بالمنارة هنا ؟</a:t>
            </a:r>
            <a:endParaRPr lang="en-US" sz="3200" b="1" dirty="0"/>
          </a:p>
          <a:p>
            <a:pPr algn="r"/>
            <a:r>
              <a:rPr lang="ar-AE" sz="3200" b="1" dirty="0"/>
              <a:t>* هل تتفق مع رأي الشاعر ؟ لماذا ؟</a:t>
            </a:r>
            <a:endParaRPr lang="en-US" sz="3200" b="1" dirty="0"/>
          </a:p>
          <a:p>
            <a:pPr algn="r"/>
            <a:r>
              <a:rPr lang="ar-AE" sz="3200" b="1" dirty="0"/>
              <a:t> </a:t>
            </a:r>
            <a:endParaRPr lang="en-US" sz="3200" b="1" dirty="0"/>
          </a:p>
          <a:p>
            <a:pPr algn="r"/>
            <a:r>
              <a:rPr lang="ar-AE" sz="3200" b="1" dirty="0"/>
              <a:t> </a:t>
            </a:r>
            <a:endParaRPr lang="en-US" sz="3200" b="1" dirty="0"/>
          </a:p>
          <a:p>
            <a:r>
              <a:rPr lang="ar-AE" dirty="0"/>
              <a:t> </a:t>
            </a:r>
            <a:endParaRPr lang="en-US" dirty="0"/>
          </a:p>
          <a:p>
            <a:r>
              <a:rPr lang="ar-AE" dirty="0">
                <a:solidFill>
                  <a:srgbClr val="FF0000"/>
                </a:solidFill>
              </a:rPr>
              <a:t>*مع تحيات :أ/أحمد عبدالفتاح </a:t>
            </a:r>
            <a:r>
              <a:rPr lang="ar-AE" dirty="0" smtClean="0">
                <a:solidFill>
                  <a:srgbClr val="FF0000"/>
                </a:solidFill>
              </a:rPr>
              <a:t>العطــــــار</a:t>
            </a:r>
            <a:endParaRPr lang="en-US" dirty="0"/>
          </a:p>
          <a:p>
            <a:r>
              <a:rPr lang="ar-AE" dirty="0"/>
              <a:t>*مدرسة:عبدالله السالم للتعليمـ الأساسي ح/2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4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ree-power-point-templates.com/wp-content/uploads/2010/08/722_examp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01"/>
            <a:ext cx="9144000" cy="684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71709" cy="6858000"/>
          </a:xfrm>
        </p:spPr>
        <p:txBody>
          <a:bodyPr>
            <a:normAutofit fontScale="40000" lnSpcReduction="20000"/>
          </a:bodyPr>
          <a:lstStyle/>
          <a:p>
            <a:pPr algn="r"/>
            <a:endParaRPr lang="ar-AE" sz="7000" dirty="0" smtClean="0"/>
          </a:p>
          <a:p>
            <a:pPr marL="0" indent="0" algn="r">
              <a:buNone/>
            </a:pPr>
            <a:endParaRPr lang="en-US" sz="7000" dirty="0"/>
          </a:p>
          <a:p>
            <a:pPr marL="0" indent="0" algn="r">
              <a:buNone/>
            </a:pPr>
            <a:r>
              <a:rPr lang="ar-AE" sz="7000" dirty="0">
                <a:solidFill>
                  <a:srgbClr val="FF0000"/>
                </a:solidFill>
              </a:rPr>
              <a:t>( العالم يجلو صدأ العقل الإنساني ويصقل مرآته )</a:t>
            </a:r>
            <a:endParaRPr lang="en-US" sz="7000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7000" dirty="0"/>
              <a:t>* ما المقصود بصدأ العقل الإنساني ؟</a:t>
            </a:r>
            <a:endParaRPr lang="en-US" sz="7000" dirty="0"/>
          </a:p>
          <a:p>
            <a:pPr marL="0" indent="0" algn="r">
              <a:buNone/>
            </a:pPr>
            <a:r>
              <a:rPr lang="ar-AE" sz="7000" dirty="0"/>
              <a:t>* ما رأيك في نسبة الصدأ للعقل الإنساني ؟</a:t>
            </a:r>
            <a:endParaRPr lang="en-US" sz="7000" dirty="0"/>
          </a:p>
          <a:p>
            <a:pPr marL="0" indent="0" algn="r">
              <a:buNone/>
            </a:pPr>
            <a:r>
              <a:rPr lang="ar-AE" sz="7000" dirty="0"/>
              <a:t>* ما وجه الشبه بين العقل والمرآة ؟</a:t>
            </a:r>
            <a:endParaRPr lang="en-US" sz="7000" dirty="0"/>
          </a:p>
          <a:p>
            <a:pPr marL="0" indent="0" algn="r">
              <a:buNone/>
            </a:pPr>
            <a:r>
              <a:rPr lang="ar-AE" sz="7000" dirty="0">
                <a:solidFill>
                  <a:srgbClr val="FF0000"/>
                </a:solidFill>
              </a:rPr>
              <a:t>يبكي قلبه    تبكي عيناه</a:t>
            </a:r>
            <a:endParaRPr lang="en-US" sz="7000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7000" dirty="0"/>
              <a:t>* أي الصورتين أكثر صدقا ؟ لماذا ؟</a:t>
            </a:r>
            <a:endParaRPr lang="en-US" sz="7000" dirty="0"/>
          </a:p>
          <a:p>
            <a:pPr marL="0" indent="0" algn="r">
              <a:buNone/>
            </a:pPr>
            <a:r>
              <a:rPr lang="ar-AE" sz="7000" dirty="0">
                <a:solidFill>
                  <a:srgbClr val="FF0000"/>
                </a:solidFill>
              </a:rPr>
              <a:t>( ويحيي أنفس البائسين )</a:t>
            </a:r>
            <a:endParaRPr lang="en-US" sz="7000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7000" dirty="0" smtClean="0"/>
              <a:t>* </a:t>
            </a:r>
            <a:r>
              <a:rPr lang="ar-AE" sz="7000" dirty="0"/>
              <a:t>اشرح هذه الصورة ؟</a:t>
            </a:r>
            <a:endParaRPr lang="en-US" sz="7000" dirty="0"/>
          </a:p>
          <a:p>
            <a:pPr marL="0" indent="0" algn="r">
              <a:buNone/>
            </a:pPr>
            <a:r>
              <a:rPr lang="ar-AE" sz="7000" dirty="0"/>
              <a:t>* من الذي يحيي أنفس البائسين </a:t>
            </a:r>
            <a:r>
              <a:rPr lang="ar-AE" sz="7000" dirty="0" smtClean="0"/>
              <a:t>؟</a:t>
            </a:r>
          </a:p>
          <a:p>
            <a:pPr marL="0" indent="0" algn="r">
              <a:buNone/>
            </a:pPr>
            <a:r>
              <a:rPr lang="ar-AE" sz="7000" dirty="0" smtClean="0"/>
              <a:t>* </a:t>
            </a:r>
            <a:r>
              <a:rPr lang="ar-AE" sz="7000" dirty="0"/>
              <a:t>كيف يمكن إحياء نفوس البائسين </a:t>
            </a:r>
            <a:r>
              <a:rPr lang="ar-AE" sz="7000" dirty="0" smtClean="0"/>
              <a:t>؟</a:t>
            </a:r>
            <a:r>
              <a:rPr lang="ar-AE" sz="7000" dirty="0"/>
              <a:t> </a:t>
            </a:r>
            <a:endParaRPr lang="en-US" sz="7000" dirty="0"/>
          </a:p>
          <a:p>
            <a:endParaRPr lang="ar-AE" dirty="0" smtClean="0"/>
          </a:p>
          <a:p>
            <a:endParaRPr lang="ar-AE" dirty="0"/>
          </a:p>
          <a:p>
            <a:endParaRPr lang="ar-AE" dirty="0" smtClean="0"/>
          </a:p>
          <a:p>
            <a:endParaRPr lang="ar-AE" sz="3500" dirty="0"/>
          </a:p>
          <a:p>
            <a:endParaRPr lang="en-US" sz="3500" dirty="0"/>
          </a:p>
          <a:p>
            <a:r>
              <a:rPr lang="ar-AE" sz="3500" dirty="0"/>
              <a:t>*مع تحيات :أ/أحمد عبدالفتاح العطــــــار</a:t>
            </a:r>
            <a:endParaRPr lang="en-US" sz="3500" dirty="0"/>
          </a:p>
          <a:p>
            <a:r>
              <a:rPr lang="ar-AE" sz="3500" dirty="0"/>
              <a:t> </a:t>
            </a:r>
            <a:endParaRPr lang="en-US" sz="3500" dirty="0"/>
          </a:p>
          <a:p>
            <a:r>
              <a:rPr lang="ar-AE" sz="3500" dirty="0"/>
              <a:t>*مدرسة:عبدالله السالم للتعليمـ الأساسي ح/2</a:t>
            </a:r>
            <a:endParaRPr lang="en-US" sz="35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85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free-power-point-templates.com/wp-content/uploads/2010/06/641_exampl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" y="13855"/>
            <a:ext cx="9137074" cy="682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AE" dirty="0" smtClean="0"/>
              <a:t>تــــابع~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8229600" cy="5181600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ar-AE" dirty="0"/>
              <a:t> قال تعالى : ( وهو الذي سخر البحر لتأكلوا منه لحما طريا وتستخرجوا منه حلية تلبسونها وترى الفلك مواخر فيه ولتبتغوا من </a:t>
            </a:r>
            <a:r>
              <a:rPr lang="ar-AE" dirty="0" smtClean="0"/>
              <a:t>فضله </a:t>
            </a:r>
            <a:r>
              <a:rPr lang="ar-AE" dirty="0"/>
              <a:t>ولعلكم تشكرون )</a:t>
            </a:r>
            <a:endParaRPr lang="en-US" dirty="0"/>
          </a:p>
          <a:p>
            <a:pPr marL="0" indent="0" algn="r">
              <a:buNone/>
            </a:pPr>
            <a:r>
              <a:rPr lang="ar-AE" dirty="0"/>
              <a:t>* ما الجمال في التعبير القرآني : (لحما طريا ) ( سخر البحر ) ؟</a:t>
            </a:r>
            <a:endParaRPr lang="en-US" dirty="0"/>
          </a:p>
          <a:p>
            <a:pPr marL="0" indent="0" algn="r">
              <a:buNone/>
            </a:pPr>
            <a:r>
              <a:rPr lang="ar-AE" dirty="0"/>
              <a:t>* ما فائدة تذييل الآية الكريمة بقوله تعالى ( لعلكم تشكرون ) ؟</a:t>
            </a:r>
            <a:endParaRPr lang="en-US" dirty="0"/>
          </a:p>
          <a:p>
            <a:pPr marL="0" indent="0" algn="r">
              <a:buNone/>
            </a:pPr>
            <a:r>
              <a:rPr lang="ar-AE" dirty="0"/>
              <a:t>( ولقد كانت الجزر هدية البحر لأرضنا وزوارق النجاة الثابتة لبلادنا )</a:t>
            </a:r>
            <a:endParaRPr lang="en-US" dirty="0"/>
          </a:p>
          <a:p>
            <a:pPr marL="0" indent="0" algn="r">
              <a:buNone/>
            </a:pPr>
            <a:r>
              <a:rPr lang="ar-AE" dirty="0"/>
              <a:t>* في هذه العبارة صورتان جميلتان وضحهما ؟</a:t>
            </a:r>
            <a:endParaRPr lang="en-US" dirty="0"/>
          </a:p>
          <a:p>
            <a:pPr marL="0" indent="0" algn="r">
              <a:buNone/>
            </a:pPr>
            <a:r>
              <a:rPr lang="ar-AE" dirty="0"/>
              <a:t> أي الصورتين تعجبك أكثر ؟ ولماذا ؟</a:t>
            </a:r>
            <a:endParaRPr lang="en-US" dirty="0"/>
          </a:p>
          <a:p>
            <a:pPr marL="0" indent="0" algn="r">
              <a:buNone/>
            </a:pPr>
            <a:endParaRPr lang="en-US" dirty="0"/>
          </a:p>
          <a:p>
            <a:pPr marL="0" indent="0" algn="r">
              <a:buNone/>
            </a:pPr>
            <a:r>
              <a:rPr lang="ar-AE" dirty="0"/>
              <a:t>*</a:t>
            </a:r>
            <a:r>
              <a:rPr lang="ar-AE" sz="1800" dirty="0"/>
              <a:t>مع تحيات :أ/أحمد عبدالفتاح </a:t>
            </a:r>
            <a:r>
              <a:rPr lang="ar-AE" sz="1800" dirty="0" smtClean="0"/>
              <a:t>العطــــــار</a:t>
            </a:r>
            <a:r>
              <a:rPr lang="ar-AE" sz="1800" dirty="0"/>
              <a:t> </a:t>
            </a:r>
            <a:endParaRPr lang="en-US" sz="1800" dirty="0"/>
          </a:p>
          <a:p>
            <a:pPr marL="0" indent="0" algn="r">
              <a:buNone/>
            </a:pPr>
            <a:r>
              <a:rPr lang="ar-AE" sz="1800" dirty="0"/>
              <a:t>*مدرسة:عبدالله السالم للتعليمـ الأساسي ح/2</a:t>
            </a:r>
            <a:endParaRPr lang="en-US" sz="1800" dirty="0"/>
          </a:p>
          <a:p>
            <a:pPr marL="0" indent="0" algn="r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6258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7oobk.com/vb/imgcache/2/250127oob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400" y="13855"/>
            <a:ext cx="11561618" cy="684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57200"/>
            <a:ext cx="7848599" cy="6629399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ar-AE" sz="4000" b="1" dirty="0" smtClean="0">
                <a:solidFill>
                  <a:srgbClr val="FF0000"/>
                </a:solidFill>
              </a:rPr>
              <a:t>اربط </a:t>
            </a:r>
            <a:r>
              <a:rPr lang="ar-AE" sz="4000" b="1" dirty="0">
                <a:solidFill>
                  <a:srgbClr val="FF0000"/>
                </a:solidFill>
              </a:rPr>
              <a:t>كل صورة بفائدة من فوائد الجزر </a:t>
            </a:r>
            <a:r>
              <a:rPr lang="ar-AE" sz="4000" b="1" dirty="0" smtClean="0">
                <a:solidFill>
                  <a:srgbClr val="FF0000"/>
                </a:solidFill>
              </a:rPr>
              <a:t>؟</a:t>
            </a:r>
          </a:p>
          <a:p>
            <a:pPr algn="r"/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>
                <a:solidFill>
                  <a:srgbClr val="FF0000"/>
                </a:solidFill>
              </a:rPr>
              <a:t>( تبدو فتلة الصوف في شكل سن المنشار )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>
                <a:solidFill>
                  <a:srgbClr val="FF0000"/>
                </a:solidFill>
              </a:rPr>
              <a:t>* وضح من خلال هذة الصورة :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 smtClean="0">
                <a:solidFill>
                  <a:srgbClr val="FF0000"/>
                </a:solidFill>
              </a:rPr>
              <a:t>المشتبه </a:t>
            </a:r>
            <a:r>
              <a:rPr lang="ar-AE" sz="4000" b="1" dirty="0">
                <a:solidFill>
                  <a:srgbClr val="FF0000"/>
                </a:solidFill>
              </a:rPr>
              <a:t>, المشتبه به , ووجه الشبه بينهما .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endParaRPr lang="ar-AE" sz="4000" b="1" dirty="0" smtClean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 smtClean="0">
                <a:solidFill>
                  <a:srgbClr val="FF0000"/>
                </a:solidFill>
              </a:rPr>
              <a:t>( </a:t>
            </a:r>
            <a:r>
              <a:rPr lang="ar-AE" sz="4000" b="1" dirty="0">
                <a:solidFill>
                  <a:srgbClr val="FF0000"/>
                </a:solidFill>
              </a:rPr>
              <a:t>الصوف يتشرب العرق )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>
                <a:solidFill>
                  <a:srgbClr val="FF0000"/>
                </a:solidFill>
              </a:rPr>
              <a:t>* بماذا شبه الصوف ؟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>
                <a:solidFill>
                  <a:srgbClr val="FF0000"/>
                </a:solidFill>
              </a:rPr>
              <a:t>* أيهما أدق في المعنى ؟ ولماذا ؟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r>
              <a:rPr lang="ar-AE" sz="4000" b="1" dirty="0">
                <a:solidFill>
                  <a:srgbClr val="FF0000"/>
                </a:solidFill>
              </a:rPr>
              <a:t>يتشرب العرق أم يشرب العرق</a:t>
            </a:r>
            <a:endParaRPr lang="en-US" sz="4000" b="1" dirty="0">
              <a:solidFill>
                <a:srgbClr val="FF0000"/>
              </a:solidFill>
            </a:endParaRPr>
          </a:p>
          <a:p>
            <a:pPr marL="0" indent="0" algn="r">
              <a:buNone/>
            </a:pPr>
            <a:endParaRPr lang="en-US" sz="4000" b="1" dirty="0"/>
          </a:p>
          <a:p>
            <a:pPr marL="0" indent="0">
              <a:buNone/>
            </a:pPr>
            <a:r>
              <a:rPr lang="ar-AE" sz="2100" b="1" dirty="0" smtClean="0">
                <a:solidFill>
                  <a:schemeClr val="bg1"/>
                </a:solidFill>
              </a:rPr>
              <a:t>مع </a:t>
            </a:r>
            <a:r>
              <a:rPr lang="ar-AE" sz="2100" b="1" dirty="0">
                <a:solidFill>
                  <a:schemeClr val="bg1"/>
                </a:solidFill>
              </a:rPr>
              <a:t>تحيات :أ/أحمد عبدالفتاح </a:t>
            </a:r>
            <a:r>
              <a:rPr lang="ar-AE" sz="2100" b="1" dirty="0" smtClean="0">
                <a:solidFill>
                  <a:schemeClr val="bg1"/>
                </a:solidFill>
              </a:rPr>
              <a:t>العطــــــار</a:t>
            </a:r>
            <a:r>
              <a:rPr lang="ar-AE" sz="2100" b="1" dirty="0">
                <a:solidFill>
                  <a:schemeClr val="bg1"/>
                </a:solidFill>
              </a:rPr>
              <a:t> </a:t>
            </a:r>
            <a:endParaRPr lang="en-US" sz="21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ar-AE" sz="2100" b="1" dirty="0">
                <a:solidFill>
                  <a:schemeClr val="bg1"/>
                </a:solidFill>
              </a:rPr>
              <a:t>*مدرسة:عبدالله السالم للتعليمـ الأساسي ح/2</a:t>
            </a:r>
            <a:endParaRPr lang="en-US" sz="2100" b="1" dirty="0">
              <a:solidFill>
                <a:schemeClr val="bg1"/>
              </a:solidFill>
            </a:endParaRPr>
          </a:p>
          <a:p>
            <a:pPr marL="0" indent="0" algn="r">
              <a:buNone/>
            </a:pP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83606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lhnuf.com/attachments/%D8%B5%D9%88%D8%B1-%D8%AE%D9%84%D9%81%D9%8A%D8%A7%D8%AA-2011-%D8%AE%D9%84%D9%81%D9%8A%D8%A7%D8%AA-%D9%81%D9%83%D8%AA%D9%88%D8%B1%D9%8A%D8%A7-%D9%84%D9%84%D9%85%D8%B3%D9%86-%D9%84%D9%84%D8%A8%D9%88%D8%B1%D8%A8%D9%88%D9%8A%D9%86%D8%AA/80539d1304769402t-vector-wallpaper-msn-powerpoint-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09" y="0"/>
            <a:ext cx="9116292" cy="6858000"/>
          </a:xfrm>
        </p:spPr>
        <p:txBody>
          <a:bodyPr>
            <a:normAutofit fontScale="62500" lnSpcReduction="20000"/>
          </a:bodyPr>
          <a:lstStyle/>
          <a:p>
            <a:pPr marL="0" indent="0" algn="r">
              <a:buNone/>
            </a:pPr>
            <a:r>
              <a:rPr lang="ar-AE" dirty="0"/>
              <a:t> </a:t>
            </a:r>
            <a:r>
              <a:rPr lang="ar-AE" sz="4400" b="1" dirty="0"/>
              <a:t>* </a:t>
            </a:r>
            <a:r>
              <a:rPr lang="ar-AE" sz="4400" b="1" i="1" dirty="0"/>
              <a:t>وضح ما توحي به العبارات الآتية من معان :</a:t>
            </a:r>
            <a:endParaRPr lang="en-US" sz="4400" b="1" i="1" dirty="0"/>
          </a:p>
          <a:p>
            <a:pPr marL="0" indent="0" algn="ct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تآلفو في المسجد .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تنافسوا في العلم .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لينعموا بخضرة الزرع .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r">
              <a:buNone/>
            </a:pPr>
            <a:r>
              <a:rPr lang="ar-AE" sz="4400" b="1" i="1" dirty="0"/>
              <a:t>* ما وجه الجمال في قوله :</a:t>
            </a:r>
            <a:endParaRPr lang="en-US" sz="4400" b="1" i="1" dirty="0"/>
          </a:p>
          <a:p>
            <a:pPr marL="0" indent="0" algn="ct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( يرسمون أهدافهم ) ؟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ct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( رقة الهواء ) ؟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r">
              <a:buNone/>
            </a:pPr>
            <a:r>
              <a:rPr lang="ar-AE" sz="4400" b="1" i="1" dirty="0"/>
              <a:t>* وضح العلاقة بين الكلمات الملونة في التراكيب الآتية :</a:t>
            </a:r>
            <a:endParaRPr lang="en-US" sz="4400" b="1" i="1" dirty="0"/>
          </a:p>
          <a:p>
            <a:pPr marL="0" indent="0" algn="ctr">
              <a:buNone/>
            </a:pPr>
            <a:r>
              <a:rPr lang="ar-AE" sz="4400" b="1" i="1" dirty="0"/>
              <a:t>الترادف – التضاد</a:t>
            </a:r>
            <a:endParaRPr lang="en-US" sz="4400" b="1" i="1" dirty="0"/>
          </a:p>
          <a:p>
            <a:pPr marL="0" indent="0" algn="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- كانوا من الأوفياء المخلصين .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r">
              <a:buNone/>
            </a:pPr>
            <a:r>
              <a:rPr lang="ar-AE" sz="4400" b="1" i="1" dirty="0">
                <a:solidFill>
                  <a:srgbClr val="FF0066"/>
                </a:solidFill>
              </a:rPr>
              <a:t>- وفي الربيع والصيف , كانت لهم رحلات إلى البر والبحر .</a:t>
            </a:r>
            <a:endParaRPr lang="en-US" sz="4400" b="1" i="1" dirty="0">
              <a:solidFill>
                <a:srgbClr val="FF0066"/>
              </a:solidFill>
            </a:endParaRPr>
          </a:p>
          <a:p>
            <a:pPr marL="0" indent="0" algn="r">
              <a:buNone/>
            </a:pPr>
            <a:r>
              <a:rPr lang="ar-AE" sz="4400" b="1" dirty="0">
                <a:solidFill>
                  <a:srgbClr val="FF0066"/>
                </a:solidFill>
              </a:rPr>
              <a:t>- لتكون الرحلة ممتعة وسعيدة </a:t>
            </a:r>
            <a:endParaRPr lang="en-US" sz="4400" b="1" dirty="0">
              <a:solidFill>
                <a:srgbClr val="FF0066"/>
              </a:solidFill>
            </a:endParaRPr>
          </a:p>
          <a:p>
            <a:pPr marL="0" indent="0" algn="r">
              <a:buNone/>
            </a:pPr>
            <a:endParaRPr lang="ar-AE" sz="4400" b="1" dirty="0" smtClean="0"/>
          </a:p>
          <a:p>
            <a:pPr marL="0" indent="0" algn="r">
              <a:buNone/>
            </a:pPr>
            <a:endParaRPr lang="en-US" sz="4400" b="1" dirty="0"/>
          </a:p>
          <a:p>
            <a:pPr marL="0" indent="0" algn="r">
              <a:buNone/>
            </a:pPr>
            <a:r>
              <a:rPr lang="ar-AE" sz="4400" b="1" dirty="0" smtClean="0"/>
              <a:t>*   </a:t>
            </a:r>
            <a:r>
              <a:rPr lang="ar-AE" sz="2900" b="1" dirty="0" smtClean="0"/>
              <a:t>مع </a:t>
            </a:r>
            <a:r>
              <a:rPr lang="ar-AE" sz="2900" b="1" dirty="0"/>
              <a:t>تحيات </a:t>
            </a:r>
            <a:r>
              <a:rPr lang="ar-AE" sz="2900" b="1" dirty="0">
                <a:solidFill>
                  <a:srgbClr val="FF0066"/>
                </a:solidFill>
              </a:rPr>
              <a:t>:أ/أحمد عبدالفتاح </a:t>
            </a:r>
            <a:r>
              <a:rPr lang="ar-AE" sz="2900" b="1" dirty="0" smtClean="0">
                <a:solidFill>
                  <a:srgbClr val="FF0066"/>
                </a:solidFill>
              </a:rPr>
              <a:t>العطــــــار</a:t>
            </a:r>
            <a:r>
              <a:rPr lang="ar-AE" sz="2900" b="1" dirty="0">
                <a:solidFill>
                  <a:srgbClr val="FF0066"/>
                </a:solidFill>
              </a:rPr>
              <a:t> </a:t>
            </a:r>
            <a:endParaRPr lang="en-US" sz="2900" b="1" dirty="0">
              <a:solidFill>
                <a:srgbClr val="FF0066"/>
              </a:solidFill>
            </a:endParaRPr>
          </a:p>
          <a:p>
            <a:pPr algn="r"/>
            <a:r>
              <a:rPr lang="ar-AE" sz="2900" b="1" dirty="0" smtClean="0">
                <a:solidFill>
                  <a:srgbClr val="FF0066"/>
                </a:solidFill>
              </a:rPr>
              <a:t>*      </a:t>
            </a:r>
            <a:r>
              <a:rPr lang="ar-AE" sz="2900" b="1" dirty="0" smtClean="0"/>
              <a:t>مدرسة:</a:t>
            </a:r>
            <a:r>
              <a:rPr lang="ar-AE" sz="2900" b="1" dirty="0" smtClean="0">
                <a:solidFill>
                  <a:srgbClr val="FF0066"/>
                </a:solidFill>
              </a:rPr>
              <a:t>عبدالله السالم </a:t>
            </a:r>
            <a:r>
              <a:rPr lang="ar-AE" sz="2900" b="1" dirty="0">
                <a:solidFill>
                  <a:srgbClr val="FF0066"/>
                </a:solidFill>
              </a:rPr>
              <a:t>للتعليمـ الأساسي </a:t>
            </a:r>
            <a:r>
              <a:rPr lang="ar-AE" sz="2900" b="1" dirty="0" smtClean="0">
                <a:solidFill>
                  <a:srgbClr val="FF0066"/>
                </a:solidFill>
              </a:rPr>
              <a:t>ح/2</a:t>
            </a:r>
            <a:endParaRPr lang="en-US" sz="29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8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صور خلفيات 2011 خلفيات فكتوريا للمسن للبوربوينت للعروض MSN powerpoint vector wallpaper جديدة و رائعة-vector-wallpaper-msn-powerpoint-12-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AE" dirty="0" smtClean="0">
                <a:solidFill>
                  <a:srgbClr val="FF0066"/>
                </a:solidFill>
              </a:rPr>
              <a:t>و بالنهـــــاية:أتمنى لكمـ التوفيـــــق و النجاح الدائــمـ</a:t>
            </a:r>
          </a:p>
          <a:p>
            <a:endParaRPr lang="ar-AE" dirty="0"/>
          </a:p>
          <a:p>
            <a:pPr marL="0" indent="0">
              <a:buNone/>
            </a:pPr>
            <a:r>
              <a:rPr lang="ar-AE" dirty="0" smtClean="0"/>
              <a:t>مع تحيـــــــاتـ </a:t>
            </a:r>
            <a:r>
              <a:rPr lang="ar-AE" smtClean="0"/>
              <a:t>الأستاذ :</a:t>
            </a:r>
            <a:r>
              <a:rPr lang="ar-AE" dirty="0" smtClean="0"/>
              <a:t>أحمد عبدالفتاح العطار</a:t>
            </a:r>
          </a:p>
          <a:p>
            <a:pPr marL="0" indent="0">
              <a:buNone/>
            </a:pPr>
            <a:endParaRPr lang="ar-AE" dirty="0"/>
          </a:p>
          <a:p>
            <a:pPr marL="0" indent="0">
              <a:buNone/>
            </a:pPr>
            <a:endParaRPr lang="ar-AE" dirty="0" smtClean="0"/>
          </a:p>
          <a:p>
            <a:pPr marL="0" indent="0">
              <a:buNone/>
            </a:pPr>
            <a:r>
              <a:rPr lang="ar-AE" dirty="0" smtClean="0">
                <a:solidFill>
                  <a:srgbClr val="FF0066"/>
                </a:solidFill>
              </a:rPr>
              <a:t>لا تنـــــسونــي مِن صالــح دعائكـــمـ</a:t>
            </a:r>
            <a:endParaRPr lang="en-US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95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221</Words>
  <Application>Microsoft Office PowerPoint</Application>
  <PresentationFormat>On-screen Show (4:3)</PresentationFormat>
  <Paragraphs>88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تــــابع~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ahmad alattar</cp:lastModifiedBy>
  <cp:revision>4</cp:revision>
  <dcterms:created xsi:type="dcterms:W3CDTF">2006-08-16T00:00:00Z</dcterms:created>
  <dcterms:modified xsi:type="dcterms:W3CDTF">2011-05-17T19:22:37Z</dcterms:modified>
</cp:coreProperties>
</file>