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1678"/>
    <a:srgbClr val="AB11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F466F-BDA4-4F18-9C7B-FF0A9A1B0E80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F607B-A47E-422C-9BEF-122CCDB7C526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9A7CB-BEE6-4F99-898E-913F06E8E125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E300C-6FC5-4FC3-AF1A-075E4F50620D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295D-4A77-4DEB-B04C-9F4282A8BC04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8685-4D0C-42D5-8013-B5904CD1FCBC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26C0-9885-4BA9-BBFA-A52CBFEBB775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1B38-C5EB-4D66-9137-0AFE9CDEDE8F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B613C-1AD7-49D3-885D-F654C5CDBAA6}" type="datetime1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4290-6522-4139-852E-05BD9E7F0D2E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55F9-81EA-47C5-8059-9E5C2B437C70}" type="datetime1">
              <a:rPr lang="en-US" smtClean="0"/>
              <a:pPr/>
              <a:t>5/17/2011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27B613C-1AD7-49D3-885D-F654C5CDBAA6}" type="datetime1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4.bp.blogspot.com/-650WaXJDuLA/TaLwhbs_ZgI/AAAAAAAAAAc/7gZaF7gF5zA/s1600/w8v9887lnduy.gi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2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685800"/>
          </a:xfrm>
        </p:spPr>
        <p:txBody>
          <a:bodyPr>
            <a:noAutofit/>
          </a:bodyPr>
          <a:lstStyle/>
          <a:p>
            <a:r>
              <a:rPr lang="ar-AE" sz="4800" dirty="0" smtClean="0">
                <a:solidFill>
                  <a:srgbClr val="FF0000"/>
                </a:solidFill>
              </a:rPr>
              <a:t>  ورقة عمل شــاملة للغة العربية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2438400"/>
            <a:ext cx="6400800" cy="4648200"/>
          </a:xfrm>
        </p:spPr>
        <p:txBody>
          <a:bodyPr>
            <a:normAutofit/>
          </a:bodyPr>
          <a:lstStyle/>
          <a:p>
            <a:r>
              <a:rPr lang="ar-AE" sz="48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عمــــــــــــــل الأُســـــــتاذ:أحمــَد الْعَطَّــار</a:t>
            </a:r>
            <a:r>
              <a:rPr lang="ar-A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ْ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689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1.gstatic.com/images?q=tbn:ANd9GcRrbj8LIa4qPDkiTUFIuYYBT-CxfwVor-dq2YywmX8RKVuHV2Ft&amp;t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55"/>
            <a:ext cx="9310255" cy="6859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95400" y="2286000"/>
            <a:ext cx="7408333" cy="3450696"/>
          </a:xfrm>
        </p:spPr>
        <p:txBody>
          <a:bodyPr>
            <a:noAutofit/>
          </a:bodyPr>
          <a:lstStyle/>
          <a:p>
            <a:pPr rtl="1"/>
            <a:r>
              <a:rPr lang="ar-EG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ar-EG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العدل أساس الملك البيت رقم(    )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rtl="1"/>
            <a:r>
              <a:rPr lang="ar-EG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دولة الإمارات منارة الخليج البيت رقم(     )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rtl="1"/>
            <a:r>
              <a:rPr lang="ar-EG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مآثر راشد باقية لاتنسىالبيت رقم(     )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rtl="1"/>
            <a:r>
              <a:rPr lang="ar-EG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الحزن على الفقيد عام وشامل البيت رقم(    )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EG" dirty="0" smtClean="0">
                <a:solidFill>
                  <a:schemeClr val="accent5">
                    <a:lumMod val="75000"/>
                  </a:schemeClr>
                </a:solidFill>
              </a:rPr>
              <a:t>3-اقرأ الأبيات التي تحمل المعاني الأتية: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15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334nZp7NBiM/TaLvmy6u6nI/AAAAAAAAAAM/O9cg0OGYbuY/s1600/5k3jaadphr6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-27711"/>
            <a:ext cx="9171709" cy="687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71600" y="1447800"/>
            <a:ext cx="7408333" cy="3450696"/>
          </a:xfrm>
        </p:spPr>
        <p:txBody>
          <a:bodyPr>
            <a:noAutofit/>
          </a:bodyPr>
          <a:lstStyle/>
          <a:p>
            <a:pPr algn="r" rtl="1"/>
            <a:r>
              <a:rPr lang="ar-EG" sz="3200" dirty="0" smtClean="0">
                <a:solidFill>
                  <a:schemeClr val="bg1"/>
                </a:solidFill>
              </a:rPr>
              <a:t>- </a:t>
            </a:r>
            <a:r>
              <a:rPr lang="ar-EG" sz="3200" dirty="0">
                <a:solidFill>
                  <a:schemeClr val="bg1"/>
                </a:solidFill>
              </a:rPr>
              <a:t>الشرف الحقيقي هو الذي يناله الإنسان ببذل حياته أو...........أو...........</a:t>
            </a:r>
            <a:endParaRPr lang="en-US" sz="3200" dirty="0">
              <a:solidFill>
                <a:schemeClr val="bg1"/>
              </a:solidFill>
            </a:endParaRPr>
          </a:p>
          <a:p>
            <a:pPr algn="r" rtl="1"/>
            <a:r>
              <a:rPr lang="en-US" sz="3200" dirty="0">
                <a:solidFill>
                  <a:schemeClr val="bg1"/>
                </a:solidFill>
              </a:rPr>
              <a:t> 	- </a:t>
            </a:r>
            <a:r>
              <a:rPr lang="ar-EG" sz="3200" dirty="0">
                <a:solidFill>
                  <a:schemeClr val="bg1"/>
                </a:solidFill>
              </a:rPr>
              <a:t>يلجأ بعض الناس للتظاهر بالفضيلة مصانعة للناس أو............أو........</a:t>
            </a:r>
            <a:endParaRPr lang="en-US" sz="3200" dirty="0">
              <a:solidFill>
                <a:schemeClr val="bg1"/>
              </a:solidFill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- المجاهد في سبيل الذود عن وطنه شريف,لأنه...............................</a:t>
            </a:r>
            <a:endParaRPr lang="en-US" sz="3200" dirty="0">
              <a:solidFill>
                <a:schemeClr val="bg1"/>
              </a:solidFill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- الحاكم العادل شريف,لأنه.........................</a:t>
            </a:r>
            <a:endParaRPr lang="en-US" sz="3200" dirty="0">
              <a:solidFill>
                <a:schemeClr val="bg1"/>
              </a:solidFill>
            </a:endParaRPr>
          </a:p>
          <a:p>
            <a:pPr algn="r"/>
            <a:r>
              <a:rPr lang="ar-EG" sz="3200" dirty="0">
                <a:solidFill>
                  <a:schemeClr val="bg1"/>
                </a:solidFill>
              </a:rPr>
              <a:t>- الكريم في نظر الكاتب هو......................................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782" y="53340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ar-EG" dirty="0">
                <a:solidFill>
                  <a:srgbClr val="D21678"/>
                </a:solidFill>
              </a:rPr>
              <a:t>-أكمل بما يناسب:</a:t>
            </a:r>
            <a:r>
              <a:rPr lang="en-US" dirty="0">
                <a:solidFill>
                  <a:srgbClr val="D21678"/>
                </a:solidFill>
              </a:rPr>
              <a:t/>
            </a:r>
            <a:br>
              <a:rPr lang="en-US" dirty="0">
                <a:solidFill>
                  <a:srgbClr val="D21678"/>
                </a:solidFill>
              </a:rPr>
            </a:br>
            <a:endParaRPr lang="en-US" dirty="0">
              <a:solidFill>
                <a:srgbClr val="D216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56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iles.mothhelah.com/img/tuq746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600200" y="1219200"/>
            <a:ext cx="7408333" cy="3450696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EG" sz="3200" dirty="0" smtClean="0">
                <a:solidFill>
                  <a:schemeClr val="bg1"/>
                </a:solidFill>
              </a:rPr>
              <a:t>-</a:t>
            </a:r>
            <a:r>
              <a:rPr lang="ar-EG" sz="3200" dirty="0">
                <a:solidFill>
                  <a:schemeClr val="bg1"/>
                </a:solidFill>
              </a:rPr>
              <a:t>اكبر جزر البحرين............وهي عاصمتها الجميلة</a:t>
            </a:r>
            <a:r>
              <a:rPr lang="ar-EG" sz="3200" dirty="0" smtClean="0">
                <a:solidFill>
                  <a:schemeClr val="bg1"/>
                </a:solidFill>
              </a:rPr>
              <a:t>.</a:t>
            </a:r>
            <a:endParaRPr lang="ar-AE" sz="3200" dirty="0" smtClean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en-US" sz="3200" dirty="0">
              <a:solidFill>
                <a:schemeClr val="bg1"/>
              </a:solidFill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- تشتهر جزيرة(المحرق</a:t>
            </a:r>
            <a:r>
              <a:rPr lang="ar-EG" sz="3200" dirty="0" smtClean="0">
                <a:solidFill>
                  <a:schemeClr val="bg1"/>
                </a:solidFill>
              </a:rPr>
              <a:t>).................................</a:t>
            </a:r>
            <a:endParaRPr lang="ar-AE" sz="3200" dirty="0" smtClean="0">
              <a:solidFill>
                <a:schemeClr val="bg1"/>
              </a:solidFill>
            </a:endParaRPr>
          </a:p>
          <a:p>
            <a:pPr algn="r" rtl="1"/>
            <a:endParaRPr lang="en-US" sz="3200" dirty="0">
              <a:solidFill>
                <a:schemeClr val="bg1"/>
              </a:solidFill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- لقد تميزت جزر الخليج بأنها متقاربة وأنها</a:t>
            </a:r>
            <a:r>
              <a:rPr lang="ar-EG" sz="3200" dirty="0" smtClean="0">
                <a:solidFill>
                  <a:schemeClr val="bg1"/>
                </a:solidFill>
              </a:rPr>
              <a:t>....................................</a:t>
            </a:r>
            <a:endParaRPr lang="ar-AE" sz="3200" dirty="0" smtClean="0">
              <a:solidFill>
                <a:schemeClr val="bg1"/>
              </a:solidFill>
            </a:endParaRPr>
          </a:p>
          <a:p>
            <a:pPr algn="r" rtl="1"/>
            <a:endParaRPr lang="en-US" sz="3200" dirty="0">
              <a:solidFill>
                <a:schemeClr val="bg1"/>
              </a:solidFill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- في المملكة العربية السعودية جزر حافلة بالحياة,مثل:رأس تنورة و..........و..........</a:t>
            </a:r>
            <a:endParaRPr lang="en-US" sz="3200" dirty="0">
              <a:solidFill>
                <a:schemeClr val="bg1"/>
              </a:solidFill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EG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املأ الفراغ بما يناسب :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67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4.bp.blogspot.com/-650WaXJDuLA/TaLwhbs_ZgI/AAAAAAAAAAc/7gZaF7gF5zA/s320/w8v9887lnduy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4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7833" y="1708413"/>
            <a:ext cx="7408333" cy="3450696"/>
          </a:xfrm>
        </p:spPr>
        <p:txBody>
          <a:bodyPr>
            <a:noAutofit/>
          </a:bodyPr>
          <a:lstStyle/>
          <a:p>
            <a:pPr algn="ctr" rtl="1"/>
            <a:r>
              <a:rPr lang="ar-AE" sz="4000" smtClean="0">
                <a:solidFill>
                  <a:srgbClr val="D21678"/>
                </a:solidFill>
              </a:rPr>
              <a:t>  </a:t>
            </a:r>
            <a:r>
              <a:rPr lang="ar-EG" sz="4000" smtClean="0">
                <a:solidFill>
                  <a:srgbClr val="D21678"/>
                </a:solidFill>
              </a:rPr>
              <a:t>الأسم</a:t>
            </a:r>
            <a:r>
              <a:rPr lang="ar-AE" sz="4000" dirty="0" smtClean="0">
                <a:solidFill>
                  <a:srgbClr val="D21678"/>
                </a:solidFill>
              </a:rPr>
              <a:t>         </a:t>
            </a:r>
            <a:r>
              <a:rPr lang="ar-EG" sz="4000" dirty="0" smtClean="0">
                <a:solidFill>
                  <a:srgbClr val="D21678"/>
                </a:solidFill>
              </a:rPr>
              <a:t>الرقم</a:t>
            </a:r>
            <a:endParaRPr lang="en-US" sz="4000" dirty="0">
              <a:solidFill>
                <a:srgbClr val="D21678"/>
              </a:solidFill>
            </a:endParaRPr>
          </a:p>
          <a:p>
            <a:pPr lvl="0" algn="r" rtl="1"/>
            <a:r>
              <a:rPr lang="ar-EG" sz="4000" dirty="0">
                <a:solidFill>
                  <a:srgbClr val="D21678"/>
                </a:solidFill>
              </a:rPr>
              <a:t>الصباغة</a:t>
            </a:r>
            <a:endParaRPr lang="en-US" sz="4000" dirty="0">
              <a:solidFill>
                <a:srgbClr val="D21678"/>
              </a:solidFill>
            </a:endParaRPr>
          </a:p>
          <a:p>
            <a:pPr lvl="0" algn="r" rtl="1"/>
            <a:r>
              <a:rPr lang="ar-EG" sz="4000" dirty="0">
                <a:solidFill>
                  <a:srgbClr val="D21678"/>
                </a:solidFill>
              </a:rPr>
              <a:t>القص </a:t>
            </a:r>
            <a:endParaRPr lang="en-US" sz="4000" dirty="0">
              <a:solidFill>
                <a:srgbClr val="D21678"/>
              </a:solidFill>
            </a:endParaRPr>
          </a:p>
          <a:p>
            <a:pPr lvl="0" algn="r" rtl="1"/>
            <a:r>
              <a:rPr lang="ar-EG" sz="4000" dirty="0">
                <a:solidFill>
                  <a:srgbClr val="D21678"/>
                </a:solidFill>
              </a:rPr>
              <a:t>التنظيف</a:t>
            </a:r>
            <a:endParaRPr lang="en-US" sz="4000" dirty="0">
              <a:solidFill>
                <a:srgbClr val="D21678"/>
              </a:solidFill>
            </a:endParaRPr>
          </a:p>
          <a:p>
            <a:pPr lvl="0" algn="r" rtl="1"/>
            <a:r>
              <a:rPr lang="ar-EG" sz="4000" dirty="0">
                <a:solidFill>
                  <a:srgbClr val="D21678"/>
                </a:solidFill>
              </a:rPr>
              <a:t>الغسل  </a:t>
            </a:r>
            <a:endParaRPr lang="en-US" sz="4000" dirty="0">
              <a:solidFill>
                <a:srgbClr val="D21678"/>
              </a:solidFill>
            </a:endParaRPr>
          </a:p>
          <a:p>
            <a:pPr lvl="0" algn="r" rtl="1"/>
            <a:r>
              <a:rPr lang="ar-EG" sz="4000" dirty="0">
                <a:solidFill>
                  <a:srgbClr val="D21678"/>
                </a:solidFill>
              </a:rPr>
              <a:t>التمشيط</a:t>
            </a:r>
            <a:endParaRPr lang="en-US" sz="4000" dirty="0">
              <a:solidFill>
                <a:srgbClr val="D21678"/>
              </a:solidFill>
            </a:endParaRPr>
          </a:p>
          <a:p>
            <a:pPr algn="ctr"/>
            <a:endParaRPr lang="en-US" sz="3600" dirty="0">
              <a:solidFill>
                <a:srgbClr val="D21678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EG" dirty="0">
                <a:solidFill>
                  <a:schemeClr val="tx1"/>
                </a:solidFill>
              </a:rPr>
              <a:t>6- رتب مراحل صناعة الصوف: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90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</TotalTime>
  <Words>130</Words>
  <Application>Microsoft Office PowerPoint</Application>
  <PresentationFormat>On-screen Show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Waveform</vt:lpstr>
      <vt:lpstr>  ورقة عمل شــاملة للغة العربية</vt:lpstr>
      <vt:lpstr>3-اقرأ الأبيات التي تحمل المعاني الأتية: </vt:lpstr>
      <vt:lpstr>-أكمل بما يناسب: </vt:lpstr>
      <vt:lpstr>- املأ الفراغ بما يناسب : </vt:lpstr>
      <vt:lpstr>6- رتب مراحل صناعة الصوف: </vt:lpstr>
    </vt:vector>
  </TitlesOfParts>
  <Company>alattar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ورقة عمل شــاملة للغة العربية</dc:title>
  <dc:creator>ahmad alattar</dc:creator>
  <cp:lastModifiedBy>ahmad alattar</cp:lastModifiedBy>
  <cp:revision>3</cp:revision>
  <dcterms:created xsi:type="dcterms:W3CDTF">2011-05-17T17:15:42Z</dcterms:created>
  <dcterms:modified xsi:type="dcterms:W3CDTF">2011-05-17T17:47:29Z</dcterms:modified>
</cp:coreProperties>
</file>